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732" r:id="rId1"/>
    <p:sldMasterId id="2147483756" r:id="rId2"/>
  </p:sldMasterIdLst>
  <p:notesMasterIdLst>
    <p:notesMasterId r:id="rId31"/>
  </p:notesMasterIdLst>
  <p:handoutMasterIdLst>
    <p:handoutMasterId r:id="rId32"/>
  </p:handoutMasterIdLst>
  <p:sldIdLst>
    <p:sldId id="331" r:id="rId3"/>
    <p:sldId id="339" r:id="rId4"/>
    <p:sldId id="377" r:id="rId5"/>
    <p:sldId id="310" r:id="rId6"/>
    <p:sldId id="379" r:id="rId7"/>
    <p:sldId id="355" r:id="rId8"/>
    <p:sldId id="363" r:id="rId9"/>
    <p:sldId id="347" r:id="rId10"/>
    <p:sldId id="380" r:id="rId11"/>
    <p:sldId id="381" r:id="rId12"/>
    <p:sldId id="382" r:id="rId13"/>
    <p:sldId id="383" r:id="rId14"/>
    <p:sldId id="384" r:id="rId15"/>
    <p:sldId id="386" r:id="rId16"/>
    <p:sldId id="387" r:id="rId17"/>
    <p:sldId id="388" r:id="rId18"/>
    <p:sldId id="389" r:id="rId19"/>
    <p:sldId id="385" r:id="rId20"/>
    <p:sldId id="390" r:id="rId21"/>
    <p:sldId id="391" r:id="rId22"/>
    <p:sldId id="392" r:id="rId23"/>
    <p:sldId id="393" r:id="rId24"/>
    <p:sldId id="362" r:id="rId25"/>
    <p:sldId id="396" r:id="rId26"/>
    <p:sldId id="369" r:id="rId27"/>
    <p:sldId id="327" r:id="rId28"/>
    <p:sldId id="328" r:id="rId29"/>
    <p:sldId id="375" r:id="rId30"/>
  </p:sldIdLst>
  <p:sldSz cx="12188825" cy="6858000"/>
  <p:notesSz cx="6858000" cy="9144000"/>
  <p:embeddedFontLst>
    <p:embeddedFont>
      <p:font typeface="Segoe UI Light" pitchFamily="34" charset="0"/>
      <p:regular r:id="rId33"/>
    </p:embeddedFont>
    <p:embeddedFont>
      <p:font typeface="Segoe UI" pitchFamily="34" charset="0"/>
      <p:regular r:id="rId34"/>
      <p:bold r:id="rId35"/>
      <p:italic r:id="rId36"/>
      <p:boldItalic r:id="rId37"/>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FFFFFF"/>
    <a:srgbClr val="000000"/>
    <a:srgbClr val="929292"/>
    <a:srgbClr val="4D4D4D"/>
    <a:srgbClr val="EE8200"/>
    <a:srgbClr val="F28500"/>
    <a:srgbClr val="83B800"/>
    <a:srgbClr val="00AEEF"/>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0" autoAdjust="0"/>
    <p:restoredTop sz="85226" autoAdjust="0"/>
  </p:normalViewPr>
  <p:slideViewPr>
    <p:cSldViewPr snapToGrid="0">
      <p:cViewPr>
        <p:scale>
          <a:sx n="82" d="100"/>
          <a:sy n="82" d="100"/>
        </p:scale>
        <p:origin x="-1644" y="-684"/>
      </p:cViewPr>
      <p:guideLst>
        <p:guide orient="horz" pos="147"/>
        <p:guide orient="horz" pos="4171"/>
        <p:guide orient="horz" pos="2307"/>
        <p:guide orient="horz" pos="3565"/>
        <p:guide orient="horz" pos="3624"/>
        <p:guide orient="horz" pos="912"/>
        <p:guide orient="horz" pos="1057"/>
        <p:guide orient="horz" pos="2375"/>
        <p:guide orient="horz" pos="1114"/>
        <p:guide pos="3806"/>
        <p:guide pos="2557"/>
        <p:guide pos="128"/>
        <p:guide pos="6301"/>
        <p:guide pos="1312"/>
        <p:guide pos="5123"/>
        <p:guide pos="1379"/>
        <p:guide pos="2626"/>
        <p:guide pos="3882"/>
        <p:guide pos="5056"/>
        <p:guide pos="6368"/>
        <p:guide pos="7548"/>
        <p:guide pos="328"/>
      </p:guideLst>
    </p:cSldViewPr>
  </p:slideViewPr>
  <p:notesTextViewPr>
    <p:cViewPr>
      <p:scale>
        <a:sx n="100" d="100"/>
        <a:sy n="100" d="100"/>
      </p:scale>
      <p:origin x="0" y="0"/>
    </p:cViewPr>
  </p:notesTextViewPr>
  <p:sorterViewPr>
    <p:cViewPr>
      <p:scale>
        <a:sx n="100" d="100"/>
        <a:sy n="100" d="100"/>
      </p:scale>
      <p:origin x="0" y="30"/>
    </p:cViewPr>
  </p:sorterViewPr>
  <p:notesViewPr>
    <p:cSldViewPr snapToGrid="0" showGuides="1">
      <p:cViewPr varScale="1">
        <p:scale>
          <a:sx n="95" d="100"/>
          <a:sy n="95" d="100"/>
        </p:scale>
        <p:origin x="-363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181F60-1903-4914-8013-A8EB344BAF9F}"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94EACD2D-9B5C-4D5C-964C-242ED80B448A}">
      <dgm:prSet phldrT="[Text]" custT="1"/>
      <dgm:spPr/>
      <dgm:t>
        <a:bodyPr/>
        <a:lstStyle/>
        <a:p>
          <a:r>
            <a:rPr lang="ru-RU" sz="3200" dirty="0" smtClean="0">
              <a:latin typeface="+mj-lt"/>
            </a:rPr>
            <a:t>Бизнес</a:t>
          </a:r>
          <a:endParaRPr lang="en-US" sz="3200" dirty="0">
            <a:latin typeface="+mj-lt"/>
          </a:endParaRPr>
        </a:p>
      </dgm:t>
    </dgm:pt>
    <dgm:pt modelId="{3C8F491B-C5D5-44EF-A971-FA5958ABDDFC}" type="parTrans" cxnId="{A8A11EF1-AA34-4593-A1C5-D9F979307688}">
      <dgm:prSet/>
      <dgm:spPr/>
      <dgm:t>
        <a:bodyPr/>
        <a:lstStyle/>
        <a:p>
          <a:endParaRPr lang="en-US"/>
        </a:p>
      </dgm:t>
    </dgm:pt>
    <dgm:pt modelId="{D7CD7268-56F1-4E6E-92BC-F53F5A4E9E38}" type="sibTrans" cxnId="{A8A11EF1-AA34-4593-A1C5-D9F979307688}">
      <dgm:prSet/>
      <dgm:spPr/>
      <dgm:t>
        <a:bodyPr/>
        <a:lstStyle/>
        <a:p>
          <a:endParaRPr lang="en-US"/>
        </a:p>
      </dgm:t>
    </dgm:pt>
    <dgm:pt modelId="{D723FBF3-69BA-4688-B20F-04F9CE465DAA}">
      <dgm:prSet phldrT="[Text]" custT="1"/>
      <dgm:spPr/>
      <dgm:t>
        <a:bodyPr/>
        <a:lstStyle/>
        <a:p>
          <a:r>
            <a:rPr lang="ru-RU" sz="1600" dirty="0" smtClean="0">
              <a:latin typeface="+mj-lt"/>
            </a:rPr>
            <a:t>Идея</a:t>
          </a:r>
          <a:endParaRPr lang="en-US" sz="1600" dirty="0">
            <a:latin typeface="+mj-lt"/>
          </a:endParaRPr>
        </a:p>
      </dgm:t>
    </dgm:pt>
    <dgm:pt modelId="{83BB7938-1683-4A6A-8841-8CE6B0A6B840}" type="parTrans" cxnId="{6258765E-0509-4CC2-918E-F1969615D074}">
      <dgm:prSet/>
      <dgm:spPr/>
      <dgm:t>
        <a:bodyPr/>
        <a:lstStyle/>
        <a:p>
          <a:endParaRPr lang="en-US"/>
        </a:p>
      </dgm:t>
    </dgm:pt>
    <dgm:pt modelId="{130A5E91-FB82-4122-A627-64264AC5C6E8}" type="sibTrans" cxnId="{6258765E-0509-4CC2-918E-F1969615D074}">
      <dgm:prSet/>
      <dgm:spPr/>
      <dgm:t>
        <a:bodyPr/>
        <a:lstStyle/>
        <a:p>
          <a:endParaRPr lang="en-US" sz="1800">
            <a:latin typeface="+mj-lt"/>
          </a:endParaRPr>
        </a:p>
      </dgm:t>
    </dgm:pt>
    <dgm:pt modelId="{8E667B53-363F-4DB0-8A23-86BABF4CD6A9}">
      <dgm:prSet phldrT="[Text]" custT="1"/>
      <dgm:spPr/>
      <dgm:t>
        <a:bodyPr/>
        <a:lstStyle/>
        <a:p>
          <a:r>
            <a:rPr lang="ru-RU" sz="1600" dirty="0" smtClean="0">
              <a:latin typeface="+mj-lt"/>
            </a:rPr>
            <a:t>Проверка</a:t>
          </a:r>
          <a:endParaRPr lang="en-US" sz="1600" dirty="0">
            <a:latin typeface="+mj-lt"/>
          </a:endParaRPr>
        </a:p>
      </dgm:t>
    </dgm:pt>
    <dgm:pt modelId="{6A6CA476-BFB5-4A9C-A9A2-97098F049B5B}" type="parTrans" cxnId="{EDB6A683-AE3F-4646-9561-AF5D76DC78B3}">
      <dgm:prSet/>
      <dgm:spPr/>
      <dgm:t>
        <a:bodyPr/>
        <a:lstStyle/>
        <a:p>
          <a:endParaRPr lang="en-US"/>
        </a:p>
      </dgm:t>
    </dgm:pt>
    <dgm:pt modelId="{2CA360FD-EDED-4B06-8EF3-4A19B4D4390F}" type="sibTrans" cxnId="{EDB6A683-AE3F-4646-9561-AF5D76DC78B3}">
      <dgm:prSet/>
      <dgm:spPr/>
      <dgm:t>
        <a:bodyPr/>
        <a:lstStyle/>
        <a:p>
          <a:endParaRPr lang="en-US" sz="1800">
            <a:latin typeface="+mj-lt"/>
          </a:endParaRPr>
        </a:p>
      </dgm:t>
    </dgm:pt>
    <dgm:pt modelId="{642D829C-53CD-433A-AF81-B9E39BD67249}">
      <dgm:prSet phldrT="[Text]" custT="1"/>
      <dgm:spPr/>
      <dgm:t>
        <a:bodyPr/>
        <a:lstStyle/>
        <a:p>
          <a:r>
            <a:rPr lang="ru-RU" sz="1600" dirty="0" smtClean="0">
              <a:latin typeface="+mj-lt"/>
            </a:rPr>
            <a:t>Запуск</a:t>
          </a:r>
          <a:endParaRPr lang="en-US" sz="1600" dirty="0">
            <a:latin typeface="+mj-lt"/>
          </a:endParaRPr>
        </a:p>
      </dgm:t>
    </dgm:pt>
    <dgm:pt modelId="{D0785558-949C-49C0-B8E3-A9208E170150}" type="parTrans" cxnId="{A3FE3B22-8BB3-4345-97EF-D05B08D74739}">
      <dgm:prSet/>
      <dgm:spPr/>
      <dgm:t>
        <a:bodyPr/>
        <a:lstStyle/>
        <a:p>
          <a:endParaRPr lang="en-US"/>
        </a:p>
      </dgm:t>
    </dgm:pt>
    <dgm:pt modelId="{0500A967-3C9B-4EE4-A8C3-A6B0E7952048}" type="sibTrans" cxnId="{A3FE3B22-8BB3-4345-97EF-D05B08D74739}">
      <dgm:prSet/>
      <dgm:spPr/>
      <dgm:t>
        <a:bodyPr/>
        <a:lstStyle/>
        <a:p>
          <a:endParaRPr lang="en-US" sz="1800">
            <a:latin typeface="+mj-lt"/>
          </a:endParaRPr>
        </a:p>
      </dgm:t>
    </dgm:pt>
    <dgm:pt modelId="{8F917550-64A7-4A53-A1F5-0F57FBB24918}">
      <dgm:prSet phldrT="[Text]" custT="1"/>
      <dgm:spPr/>
      <dgm:t>
        <a:bodyPr/>
        <a:lstStyle/>
        <a:p>
          <a:r>
            <a:rPr lang="ru-RU" sz="1600" dirty="0" smtClean="0">
              <a:latin typeface="+mj-lt"/>
            </a:rPr>
            <a:t>Работа</a:t>
          </a:r>
          <a:endParaRPr lang="en-US" sz="1600" dirty="0">
            <a:latin typeface="+mj-lt"/>
          </a:endParaRPr>
        </a:p>
      </dgm:t>
    </dgm:pt>
    <dgm:pt modelId="{27B0FB93-6DBA-444A-9343-14A892BDD52B}" type="parTrans" cxnId="{18F6DA59-9E04-4C85-B3C2-F6CBC6C79AFB}">
      <dgm:prSet/>
      <dgm:spPr/>
      <dgm:t>
        <a:bodyPr/>
        <a:lstStyle/>
        <a:p>
          <a:endParaRPr lang="en-US"/>
        </a:p>
      </dgm:t>
    </dgm:pt>
    <dgm:pt modelId="{FBD292D2-A67A-4DC1-993A-8C3E36B96238}" type="sibTrans" cxnId="{18F6DA59-9E04-4C85-B3C2-F6CBC6C79AFB}">
      <dgm:prSet/>
      <dgm:spPr/>
      <dgm:t>
        <a:bodyPr/>
        <a:lstStyle/>
        <a:p>
          <a:endParaRPr lang="en-US" sz="1800">
            <a:latin typeface="+mj-lt"/>
          </a:endParaRPr>
        </a:p>
      </dgm:t>
    </dgm:pt>
    <dgm:pt modelId="{B64E9DC8-A22A-48D6-B4AD-BAD70F3ADF56}" type="pres">
      <dgm:prSet presAssocID="{A9181F60-1903-4914-8013-A8EB344BAF9F}" presName="Name0" presStyleCnt="0">
        <dgm:presLayoutVars>
          <dgm:chMax val="1"/>
          <dgm:dir/>
          <dgm:animLvl val="ctr"/>
          <dgm:resizeHandles val="exact"/>
        </dgm:presLayoutVars>
      </dgm:prSet>
      <dgm:spPr/>
    </dgm:pt>
    <dgm:pt modelId="{D290E2DF-73EA-43F1-9660-9D4792BF3A4A}" type="pres">
      <dgm:prSet presAssocID="{94EACD2D-9B5C-4D5C-964C-242ED80B448A}" presName="centerShape" presStyleLbl="node0" presStyleIdx="0" presStyleCnt="1"/>
      <dgm:spPr/>
    </dgm:pt>
    <dgm:pt modelId="{32780E49-506B-4C3D-BCC5-59135C1D8BB2}" type="pres">
      <dgm:prSet presAssocID="{D723FBF3-69BA-4688-B20F-04F9CE465DAA}" presName="node" presStyleLbl="node1" presStyleIdx="0" presStyleCnt="4">
        <dgm:presLayoutVars>
          <dgm:bulletEnabled val="1"/>
        </dgm:presLayoutVars>
      </dgm:prSet>
      <dgm:spPr/>
      <dgm:t>
        <a:bodyPr/>
        <a:lstStyle/>
        <a:p>
          <a:endParaRPr lang="en-US"/>
        </a:p>
      </dgm:t>
    </dgm:pt>
    <dgm:pt modelId="{E1DF6D5C-9EA4-47D7-AF32-EB6A937AF663}" type="pres">
      <dgm:prSet presAssocID="{D723FBF3-69BA-4688-B20F-04F9CE465DAA}" presName="dummy" presStyleCnt="0"/>
      <dgm:spPr/>
    </dgm:pt>
    <dgm:pt modelId="{FDBB2519-4C55-4E98-BBE5-CB8AD5EDA544}" type="pres">
      <dgm:prSet presAssocID="{130A5E91-FB82-4122-A627-64264AC5C6E8}" presName="sibTrans" presStyleLbl="sibTrans2D1" presStyleIdx="0" presStyleCnt="4"/>
      <dgm:spPr/>
    </dgm:pt>
    <dgm:pt modelId="{642BDCD7-EEB0-474E-9CAE-AA8DA8BB0905}" type="pres">
      <dgm:prSet presAssocID="{8E667B53-363F-4DB0-8A23-86BABF4CD6A9}" presName="node" presStyleLbl="node1" presStyleIdx="1" presStyleCnt="4">
        <dgm:presLayoutVars>
          <dgm:bulletEnabled val="1"/>
        </dgm:presLayoutVars>
      </dgm:prSet>
      <dgm:spPr/>
      <dgm:t>
        <a:bodyPr/>
        <a:lstStyle/>
        <a:p>
          <a:endParaRPr lang="en-US"/>
        </a:p>
      </dgm:t>
    </dgm:pt>
    <dgm:pt modelId="{2C4265A6-72B6-4382-835E-96237EC4CAAA}" type="pres">
      <dgm:prSet presAssocID="{8E667B53-363F-4DB0-8A23-86BABF4CD6A9}" presName="dummy" presStyleCnt="0"/>
      <dgm:spPr/>
    </dgm:pt>
    <dgm:pt modelId="{893E5D77-960A-4BD3-9D43-8383FC3C30E6}" type="pres">
      <dgm:prSet presAssocID="{2CA360FD-EDED-4B06-8EF3-4A19B4D4390F}" presName="sibTrans" presStyleLbl="sibTrans2D1" presStyleIdx="1" presStyleCnt="4"/>
      <dgm:spPr/>
    </dgm:pt>
    <dgm:pt modelId="{007D24F9-8021-48D0-B152-3D776568ECBF}" type="pres">
      <dgm:prSet presAssocID="{642D829C-53CD-433A-AF81-B9E39BD67249}" presName="node" presStyleLbl="node1" presStyleIdx="2" presStyleCnt="4">
        <dgm:presLayoutVars>
          <dgm:bulletEnabled val="1"/>
        </dgm:presLayoutVars>
      </dgm:prSet>
      <dgm:spPr/>
      <dgm:t>
        <a:bodyPr/>
        <a:lstStyle/>
        <a:p>
          <a:endParaRPr lang="en-US"/>
        </a:p>
      </dgm:t>
    </dgm:pt>
    <dgm:pt modelId="{CAC7B420-9B6C-42B7-853B-0282E3920917}" type="pres">
      <dgm:prSet presAssocID="{642D829C-53CD-433A-AF81-B9E39BD67249}" presName="dummy" presStyleCnt="0"/>
      <dgm:spPr/>
    </dgm:pt>
    <dgm:pt modelId="{6BD135B3-7840-4001-B073-21289457C20A}" type="pres">
      <dgm:prSet presAssocID="{0500A967-3C9B-4EE4-A8C3-A6B0E7952048}" presName="sibTrans" presStyleLbl="sibTrans2D1" presStyleIdx="2" presStyleCnt="4"/>
      <dgm:spPr/>
    </dgm:pt>
    <dgm:pt modelId="{4E8F73FE-9B6B-44E0-B648-751E317DE846}" type="pres">
      <dgm:prSet presAssocID="{8F917550-64A7-4A53-A1F5-0F57FBB24918}" presName="node" presStyleLbl="node1" presStyleIdx="3" presStyleCnt="4">
        <dgm:presLayoutVars>
          <dgm:bulletEnabled val="1"/>
        </dgm:presLayoutVars>
      </dgm:prSet>
      <dgm:spPr/>
    </dgm:pt>
    <dgm:pt modelId="{47D9C98C-E9DD-499F-ABA1-851D44588B92}" type="pres">
      <dgm:prSet presAssocID="{8F917550-64A7-4A53-A1F5-0F57FBB24918}" presName="dummy" presStyleCnt="0"/>
      <dgm:spPr/>
    </dgm:pt>
    <dgm:pt modelId="{BEF7E8BF-A350-4214-9EB5-3967F8073474}" type="pres">
      <dgm:prSet presAssocID="{FBD292D2-A67A-4DC1-993A-8C3E36B96238}" presName="sibTrans" presStyleLbl="sibTrans2D1" presStyleIdx="3" presStyleCnt="4"/>
      <dgm:spPr/>
    </dgm:pt>
  </dgm:ptLst>
  <dgm:cxnLst>
    <dgm:cxn modelId="{15BE79A3-8650-4196-80FF-A0E81F40259C}" type="presOf" srcId="{2CA360FD-EDED-4B06-8EF3-4A19B4D4390F}" destId="{893E5D77-960A-4BD3-9D43-8383FC3C30E6}" srcOrd="0" destOrd="0" presId="urn:microsoft.com/office/officeart/2005/8/layout/radial6"/>
    <dgm:cxn modelId="{9479A711-0B57-4124-BF82-65905DD3BA2D}" type="presOf" srcId="{A9181F60-1903-4914-8013-A8EB344BAF9F}" destId="{B64E9DC8-A22A-48D6-B4AD-BAD70F3ADF56}" srcOrd="0" destOrd="0" presId="urn:microsoft.com/office/officeart/2005/8/layout/radial6"/>
    <dgm:cxn modelId="{11C6605C-7232-4546-BE99-5BC8FB57F01B}" type="presOf" srcId="{0500A967-3C9B-4EE4-A8C3-A6B0E7952048}" destId="{6BD135B3-7840-4001-B073-21289457C20A}" srcOrd="0" destOrd="0" presId="urn:microsoft.com/office/officeart/2005/8/layout/radial6"/>
    <dgm:cxn modelId="{6258765E-0509-4CC2-918E-F1969615D074}" srcId="{94EACD2D-9B5C-4D5C-964C-242ED80B448A}" destId="{D723FBF3-69BA-4688-B20F-04F9CE465DAA}" srcOrd="0" destOrd="0" parTransId="{83BB7938-1683-4A6A-8841-8CE6B0A6B840}" sibTransId="{130A5E91-FB82-4122-A627-64264AC5C6E8}"/>
    <dgm:cxn modelId="{F99C5300-1367-4364-A06F-C7CF1D1C569B}" type="presOf" srcId="{8E667B53-363F-4DB0-8A23-86BABF4CD6A9}" destId="{642BDCD7-EEB0-474E-9CAE-AA8DA8BB0905}" srcOrd="0" destOrd="0" presId="urn:microsoft.com/office/officeart/2005/8/layout/radial6"/>
    <dgm:cxn modelId="{B653D67C-E642-42AC-8FC8-8FA04BB20222}" type="presOf" srcId="{D723FBF3-69BA-4688-B20F-04F9CE465DAA}" destId="{32780E49-506B-4C3D-BCC5-59135C1D8BB2}" srcOrd="0" destOrd="0" presId="urn:microsoft.com/office/officeart/2005/8/layout/radial6"/>
    <dgm:cxn modelId="{18F6DA59-9E04-4C85-B3C2-F6CBC6C79AFB}" srcId="{94EACD2D-9B5C-4D5C-964C-242ED80B448A}" destId="{8F917550-64A7-4A53-A1F5-0F57FBB24918}" srcOrd="3" destOrd="0" parTransId="{27B0FB93-6DBA-444A-9343-14A892BDD52B}" sibTransId="{FBD292D2-A67A-4DC1-993A-8C3E36B96238}"/>
    <dgm:cxn modelId="{D5DA12DD-0109-4CDD-88BF-56B5CDBCB2A3}" type="presOf" srcId="{130A5E91-FB82-4122-A627-64264AC5C6E8}" destId="{FDBB2519-4C55-4E98-BBE5-CB8AD5EDA544}" srcOrd="0" destOrd="0" presId="urn:microsoft.com/office/officeart/2005/8/layout/radial6"/>
    <dgm:cxn modelId="{EDB6A683-AE3F-4646-9561-AF5D76DC78B3}" srcId="{94EACD2D-9B5C-4D5C-964C-242ED80B448A}" destId="{8E667B53-363F-4DB0-8A23-86BABF4CD6A9}" srcOrd="1" destOrd="0" parTransId="{6A6CA476-BFB5-4A9C-A9A2-97098F049B5B}" sibTransId="{2CA360FD-EDED-4B06-8EF3-4A19B4D4390F}"/>
    <dgm:cxn modelId="{DE3E19C5-16CD-4982-B984-8E7041DB431F}" type="presOf" srcId="{FBD292D2-A67A-4DC1-993A-8C3E36B96238}" destId="{BEF7E8BF-A350-4214-9EB5-3967F8073474}" srcOrd="0" destOrd="0" presId="urn:microsoft.com/office/officeart/2005/8/layout/radial6"/>
    <dgm:cxn modelId="{A8A11EF1-AA34-4593-A1C5-D9F979307688}" srcId="{A9181F60-1903-4914-8013-A8EB344BAF9F}" destId="{94EACD2D-9B5C-4D5C-964C-242ED80B448A}" srcOrd="0" destOrd="0" parTransId="{3C8F491B-C5D5-44EF-A971-FA5958ABDDFC}" sibTransId="{D7CD7268-56F1-4E6E-92BC-F53F5A4E9E38}"/>
    <dgm:cxn modelId="{40ACFA56-885A-4322-AB0C-F409863848AC}" type="presOf" srcId="{8F917550-64A7-4A53-A1F5-0F57FBB24918}" destId="{4E8F73FE-9B6B-44E0-B648-751E317DE846}" srcOrd="0" destOrd="0" presId="urn:microsoft.com/office/officeart/2005/8/layout/radial6"/>
    <dgm:cxn modelId="{A3FE3B22-8BB3-4345-97EF-D05B08D74739}" srcId="{94EACD2D-9B5C-4D5C-964C-242ED80B448A}" destId="{642D829C-53CD-433A-AF81-B9E39BD67249}" srcOrd="2" destOrd="0" parTransId="{D0785558-949C-49C0-B8E3-A9208E170150}" sibTransId="{0500A967-3C9B-4EE4-A8C3-A6B0E7952048}"/>
    <dgm:cxn modelId="{F6BC6AA9-74AD-4C6E-8FAD-2BC55313FA90}" type="presOf" srcId="{642D829C-53CD-433A-AF81-B9E39BD67249}" destId="{007D24F9-8021-48D0-B152-3D776568ECBF}" srcOrd="0" destOrd="0" presId="urn:microsoft.com/office/officeart/2005/8/layout/radial6"/>
    <dgm:cxn modelId="{272BF013-17C5-41D6-820C-AC3CB509EDD6}" type="presOf" srcId="{94EACD2D-9B5C-4D5C-964C-242ED80B448A}" destId="{D290E2DF-73EA-43F1-9660-9D4792BF3A4A}" srcOrd="0" destOrd="0" presId="urn:microsoft.com/office/officeart/2005/8/layout/radial6"/>
    <dgm:cxn modelId="{FFEE7B65-274B-418B-9715-35DD8DE8F2CE}" type="presParOf" srcId="{B64E9DC8-A22A-48D6-B4AD-BAD70F3ADF56}" destId="{D290E2DF-73EA-43F1-9660-9D4792BF3A4A}" srcOrd="0" destOrd="0" presId="urn:microsoft.com/office/officeart/2005/8/layout/radial6"/>
    <dgm:cxn modelId="{6758B00A-43A6-4172-99F6-675996EEFC51}" type="presParOf" srcId="{B64E9DC8-A22A-48D6-B4AD-BAD70F3ADF56}" destId="{32780E49-506B-4C3D-BCC5-59135C1D8BB2}" srcOrd="1" destOrd="0" presId="urn:microsoft.com/office/officeart/2005/8/layout/radial6"/>
    <dgm:cxn modelId="{7039511E-6D35-4EDF-BC33-958D94998653}" type="presParOf" srcId="{B64E9DC8-A22A-48D6-B4AD-BAD70F3ADF56}" destId="{E1DF6D5C-9EA4-47D7-AF32-EB6A937AF663}" srcOrd="2" destOrd="0" presId="urn:microsoft.com/office/officeart/2005/8/layout/radial6"/>
    <dgm:cxn modelId="{9E2A670E-5B6F-4279-B287-ACB1EEA37F13}" type="presParOf" srcId="{B64E9DC8-A22A-48D6-B4AD-BAD70F3ADF56}" destId="{FDBB2519-4C55-4E98-BBE5-CB8AD5EDA544}" srcOrd="3" destOrd="0" presId="urn:microsoft.com/office/officeart/2005/8/layout/radial6"/>
    <dgm:cxn modelId="{5AA33F27-783E-4874-A000-814A9873833D}" type="presParOf" srcId="{B64E9DC8-A22A-48D6-B4AD-BAD70F3ADF56}" destId="{642BDCD7-EEB0-474E-9CAE-AA8DA8BB0905}" srcOrd="4" destOrd="0" presId="urn:microsoft.com/office/officeart/2005/8/layout/radial6"/>
    <dgm:cxn modelId="{2CCC38A7-05CD-4B1C-BBC1-2298C71B262B}" type="presParOf" srcId="{B64E9DC8-A22A-48D6-B4AD-BAD70F3ADF56}" destId="{2C4265A6-72B6-4382-835E-96237EC4CAAA}" srcOrd="5" destOrd="0" presId="urn:microsoft.com/office/officeart/2005/8/layout/radial6"/>
    <dgm:cxn modelId="{9958C83D-5789-44EC-B5D5-B01E1DCA7FD2}" type="presParOf" srcId="{B64E9DC8-A22A-48D6-B4AD-BAD70F3ADF56}" destId="{893E5D77-960A-4BD3-9D43-8383FC3C30E6}" srcOrd="6" destOrd="0" presId="urn:microsoft.com/office/officeart/2005/8/layout/radial6"/>
    <dgm:cxn modelId="{8E509C3C-3C7F-41D5-AD9E-76576F15DC5A}" type="presParOf" srcId="{B64E9DC8-A22A-48D6-B4AD-BAD70F3ADF56}" destId="{007D24F9-8021-48D0-B152-3D776568ECBF}" srcOrd="7" destOrd="0" presId="urn:microsoft.com/office/officeart/2005/8/layout/radial6"/>
    <dgm:cxn modelId="{1370CA4E-21B3-4BF9-9C48-693A681B56E5}" type="presParOf" srcId="{B64E9DC8-A22A-48D6-B4AD-BAD70F3ADF56}" destId="{CAC7B420-9B6C-42B7-853B-0282E3920917}" srcOrd="8" destOrd="0" presId="urn:microsoft.com/office/officeart/2005/8/layout/radial6"/>
    <dgm:cxn modelId="{0C6ECAEA-0564-4B90-B426-8CC49A951819}" type="presParOf" srcId="{B64E9DC8-A22A-48D6-B4AD-BAD70F3ADF56}" destId="{6BD135B3-7840-4001-B073-21289457C20A}" srcOrd="9" destOrd="0" presId="urn:microsoft.com/office/officeart/2005/8/layout/radial6"/>
    <dgm:cxn modelId="{7555B86A-6C37-4B36-96EF-530D3D2E7FF0}" type="presParOf" srcId="{B64E9DC8-A22A-48D6-B4AD-BAD70F3ADF56}" destId="{4E8F73FE-9B6B-44E0-B648-751E317DE846}" srcOrd="10" destOrd="0" presId="urn:microsoft.com/office/officeart/2005/8/layout/radial6"/>
    <dgm:cxn modelId="{2DDBDDA9-E19C-42E6-B42C-7F5860815C26}" type="presParOf" srcId="{B64E9DC8-A22A-48D6-B4AD-BAD70F3ADF56}" destId="{47D9C98C-E9DD-499F-ABA1-851D44588B92}" srcOrd="11" destOrd="0" presId="urn:microsoft.com/office/officeart/2005/8/layout/radial6"/>
    <dgm:cxn modelId="{05574472-09BE-45B3-994F-A8BD2DB6062D}" type="presParOf" srcId="{B64E9DC8-A22A-48D6-B4AD-BAD70F3ADF56}" destId="{BEF7E8BF-A350-4214-9EB5-3967F807347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7E8BF-A350-4214-9EB5-3967F8073474}">
      <dsp:nvSpPr>
        <dsp:cNvPr id="0" name=""/>
        <dsp:cNvSpPr/>
      </dsp:nvSpPr>
      <dsp:spPr>
        <a:xfrm>
          <a:off x="1979864" y="625551"/>
          <a:ext cx="4166153" cy="4166153"/>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D135B3-7840-4001-B073-21289457C20A}">
      <dsp:nvSpPr>
        <dsp:cNvPr id="0" name=""/>
        <dsp:cNvSpPr/>
      </dsp:nvSpPr>
      <dsp:spPr>
        <a:xfrm>
          <a:off x="1979864" y="625551"/>
          <a:ext cx="4166153" cy="4166153"/>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3E5D77-960A-4BD3-9D43-8383FC3C30E6}">
      <dsp:nvSpPr>
        <dsp:cNvPr id="0" name=""/>
        <dsp:cNvSpPr/>
      </dsp:nvSpPr>
      <dsp:spPr>
        <a:xfrm>
          <a:off x="1979864" y="625551"/>
          <a:ext cx="4166153" cy="4166153"/>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BB2519-4C55-4E98-BBE5-CB8AD5EDA544}">
      <dsp:nvSpPr>
        <dsp:cNvPr id="0" name=""/>
        <dsp:cNvSpPr/>
      </dsp:nvSpPr>
      <dsp:spPr>
        <a:xfrm>
          <a:off x="1979864" y="625551"/>
          <a:ext cx="4166153" cy="4166153"/>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90E2DF-73EA-43F1-9660-9D4792BF3A4A}">
      <dsp:nvSpPr>
        <dsp:cNvPr id="0" name=""/>
        <dsp:cNvSpPr/>
      </dsp:nvSpPr>
      <dsp:spPr>
        <a:xfrm>
          <a:off x="3103746" y="1749432"/>
          <a:ext cx="1918390" cy="19183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ru-RU" sz="3200" kern="1200" dirty="0" smtClean="0">
              <a:latin typeface="+mj-lt"/>
            </a:rPr>
            <a:t>Бизнес</a:t>
          </a:r>
          <a:endParaRPr lang="en-US" sz="3200" kern="1200" dirty="0">
            <a:latin typeface="+mj-lt"/>
          </a:endParaRPr>
        </a:p>
      </dsp:txBody>
      <dsp:txXfrm>
        <a:off x="3384688" y="2030374"/>
        <a:ext cx="1356506" cy="1356506"/>
      </dsp:txXfrm>
    </dsp:sp>
    <dsp:sp modelId="{32780E49-506B-4C3D-BCC5-59135C1D8BB2}">
      <dsp:nvSpPr>
        <dsp:cNvPr id="0" name=""/>
        <dsp:cNvSpPr/>
      </dsp:nvSpPr>
      <dsp:spPr>
        <a:xfrm>
          <a:off x="3391504" y="2457"/>
          <a:ext cx="1342873" cy="1342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latin typeface="+mj-lt"/>
            </a:rPr>
            <a:t>Идея</a:t>
          </a:r>
          <a:endParaRPr lang="en-US" sz="1600" kern="1200" dirty="0">
            <a:latin typeface="+mj-lt"/>
          </a:endParaRPr>
        </a:p>
      </dsp:txBody>
      <dsp:txXfrm>
        <a:off x="3588163" y="199116"/>
        <a:ext cx="949555" cy="949555"/>
      </dsp:txXfrm>
    </dsp:sp>
    <dsp:sp modelId="{642BDCD7-EEB0-474E-9CAE-AA8DA8BB0905}">
      <dsp:nvSpPr>
        <dsp:cNvPr id="0" name=""/>
        <dsp:cNvSpPr/>
      </dsp:nvSpPr>
      <dsp:spPr>
        <a:xfrm>
          <a:off x="5426238" y="2037191"/>
          <a:ext cx="1342873" cy="1342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latin typeface="+mj-lt"/>
            </a:rPr>
            <a:t>Проверка</a:t>
          </a:r>
          <a:endParaRPr lang="en-US" sz="1600" kern="1200" dirty="0">
            <a:latin typeface="+mj-lt"/>
          </a:endParaRPr>
        </a:p>
      </dsp:txBody>
      <dsp:txXfrm>
        <a:off x="5622897" y="2233850"/>
        <a:ext cx="949555" cy="949555"/>
      </dsp:txXfrm>
    </dsp:sp>
    <dsp:sp modelId="{007D24F9-8021-48D0-B152-3D776568ECBF}">
      <dsp:nvSpPr>
        <dsp:cNvPr id="0" name=""/>
        <dsp:cNvSpPr/>
      </dsp:nvSpPr>
      <dsp:spPr>
        <a:xfrm>
          <a:off x="3391504" y="4071924"/>
          <a:ext cx="1342873" cy="1342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latin typeface="+mj-lt"/>
            </a:rPr>
            <a:t>Запуск</a:t>
          </a:r>
          <a:endParaRPr lang="en-US" sz="1600" kern="1200" dirty="0">
            <a:latin typeface="+mj-lt"/>
          </a:endParaRPr>
        </a:p>
      </dsp:txBody>
      <dsp:txXfrm>
        <a:off x="3588163" y="4268583"/>
        <a:ext cx="949555" cy="949555"/>
      </dsp:txXfrm>
    </dsp:sp>
    <dsp:sp modelId="{4E8F73FE-9B6B-44E0-B648-751E317DE846}">
      <dsp:nvSpPr>
        <dsp:cNvPr id="0" name=""/>
        <dsp:cNvSpPr/>
      </dsp:nvSpPr>
      <dsp:spPr>
        <a:xfrm>
          <a:off x="1356771" y="2037191"/>
          <a:ext cx="1342873" cy="1342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latin typeface="+mj-lt"/>
            </a:rPr>
            <a:t>Работа</a:t>
          </a:r>
          <a:endParaRPr lang="en-US" sz="1600" kern="1200" dirty="0">
            <a:latin typeface="+mj-lt"/>
          </a:endParaRPr>
        </a:p>
      </dsp:txBody>
      <dsp:txXfrm>
        <a:off x="1553430" y="2233850"/>
        <a:ext cx="949555" cy="94955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TechReady</a:t>
            </a:r>
            <a:r>
              <a:rPr lang="en-US" dirty="0" smtClean="0">
                <a:latin typeface="Segoe UI" pitchFamily="34" charset="0"/>
              </a:rPr>
              <a:t> 14</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11-Apr-2012</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TechReady</a:t>
            </a:r>
            <a:r>
              <a:rPr lang="en-US" dirty="0" smtClean="0"/>
              <a:t> 14</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11-Apr-2012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165005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11-Apr-2012 15:41</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11-Apr-2012 15:48</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11-Apr-2012 16:11</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11-Apr-2012 16:15</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11-Apr-2012 16:20</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0" baseline="0"/>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1715367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Color 1 Layout">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1218795"/>
          </a:xfrm>
        </p:spPr>
        <p:txBody>
          <a:bodyPr/>
          <a:lstStyle>
            <a:lvl1pPr marL="0" indent="0">
              <a:buNone/>
              <a:defRPr sz="88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1" y="6307016"/>
            <a:ext cx="1869647" cy="314448"/>
          </a:xfrm>
          <a:prstGeom prst="rect">
            <a:avLst/>
          </a:prstGeom>
          <a:noFill/>
          <a:ln>
            <a:noFill/>
          </a:ln>
        </p:spPr>
      </p:pic>
      <p:sp>
        <p:nvSpPr>
          <p:cNvPr id="4" name="Text Placeholder 8"/>
          <p:cNvSpPr>
            <a:spLocks noGrp="1"/>
          </p:cNvSpPr>
          <p:nvPr>
            <p:ph type="body" sz="quarter" idx="11" hasCustomPrompt="1"/>
          </p:nvPr>
        </p:nvSpPr>
        <p:spPr>
          <a:xfrm>
            <a:off x="512763"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175552859"/>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Color 1 Layout">
    <p:bg>
      <p:bgPr>
        <a:solidFill>
          <a:schemeClr val="accent3"/>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1218795"/>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1" y="6307016"/>
            <a:ext cx="1869647" cy="314448"/>
          </a:xfrm>
          <a:prstGeom prst="rect">
            <a:avLst/>
          </a:prstGeom>
          <a:noFill/>
          <a:ln>
            <a:noFill/>
          </a:ln>
        </p:spPr>
      </p:pic>
      <p:sp>
        <p:nvSpPr>
          <p:cNvPr id="4" name="Text Placeholder 8"/>
          <p:cNvSpPr>
            <a:spLocks noGrp="1"/>
          </p:cNvSpPr>
          <p:nvPr>
            <p:ph type="body" sz="quarter" idx="11" hasCustomPrompt="1"/>
          </p:nvPr>
        </p:nvSpPr>
        <p:spPr>
          <a:xfrm>
            <a:off x="512763"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181041558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Color 1 Layout">
    <p:bg>
      <p:bgPr>
        <a:solidFill>
          <a:schemeClr val="accent6"/>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1218795"/>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1" y="6307016"/>
            <a:ext cx="1869647" cy="314448"/>
          </a:xfrm>
          <a:prstGeom prst="rect">
            <a:avLst/>
          </a:prstGeom>
          <a:noFill/>
          <a:ln>
            <a:noFill/>
          </a:ln>
        </p:spPr>
      </p:pic>
      <p:sp>
        <p:nvSpPr>
          <p:cNvPr id="4" name="Text Placeholder 8"/>
          <p:cNvSpPr>
            <a:spLocks noGrp="1"/>
          </p:cNvSpPr>
          <p:nvPr>
            <p:ph type="body" sz="quarter" idx="11" hasCustomPrompt="1"/>
          </p:nvPr>
        </p:nvSpPr>
        <p:spPr>
          <a:xfrm>
            <a:off x="512763"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91624867"/>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Blank Color 1 Layout">
    <p:bg>
      <p:bgPr>
        <a:solidFill>
          <a:schemeClr val="accent5"/>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1218795"/>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1" y="6307016"/>
            <a:ext cx="1869647" cy="314448"/>
          </a:xfrm>
          <a:prstGeom prst="rect">
            <a:avLst/>
          </a:prstGeom>
          <a:noFill/>
          <a:ln>
            <a:noFill/>
          </a:ln>
        </p:spPr>
      </p:pic>
      <p:sp>
        <p:nvSpPr>
          <p:cNvPr id="4" name="Text Placeholder 8"/>
          <p:cNvSpPr>
            <a:spLocks noGrp="1"/>
          </p:cNvSpPr>
          <p:nvPr>
            <p:ph type="body" sz="quarter" idx="11" hasCustomPrompt="1"/>
          </p:nvPr>
        </p:nvSpPr>
        <p:spPr>
          <a:xfrm>
            <a:off x="512763"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21577804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Blank Color 1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233938"/>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Color 2 Layou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93035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Color 3 Layout">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206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Color Layout 4">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085763"/>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Color Layout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81070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0" baseline="0"/>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4435664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937342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02416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1738452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06434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641056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293930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Color 1 Layout">
    <p:bg>
      <p:bgPr>
        <a:solidFill>
          <a:schemeClr val="accent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1218795"/>
          </a:xfrm>
        </p:spPr>
        <p:txBody>
          <a:bodyPr/>
          <a:lstStyle>
            <a:lvl1pPr marL="0" indent="0">
              <a:buNone/>
              <a:defRPr sz="88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7"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1" y="6307016"/>
            <a:ext cx="1869647" cy="314448"/>
          </a:xfrm>
          <a:prstGeom prst="rect">
            <a:avLst/>
          </a:prstGeom>
          <a:noFill/>
          <a:ln>
            <a:noFill/>
          </a:ln>
        </p:spPr>
      </p:pic>
      <p:sp>
        <p:nvSpPr>
          <p:cNvPr id="9" name="Text Placeholder 8"/>
          <p:cNvSpPr>
            <a:spLocks noGrp="1"/>
          </p:cNvSpPr>
          <p:nvPr>
            <p:ph type="body" sz="quarter" idx="11" hasCustomPrompt="1"/>
          </p:nvPr>
        </p:nvSpPr>
        <p:spPr>
          <a:xfrm>
            <a:off x="512763" y="3219165"/>
            <a:ext cx="7513637" cy="443198"/>
          </a:xfrm>
        </p:spPr>
        <p:txBody>
          <a:bodyPr/>
          <a:lstStyle>
            <a:lvl1pPr marL="0" indent="0">
              <a:buNone/>
              <a:defRPr spc="-100"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spTree>
    <p:extLst>
      <p:ext uri="{BB962C8B-B14F-4D97-AF65-F5344CB8AC3E}">
        <p14:creationId xmlns:p14="http://schemas.microsoft.com/office/powerpoint/2010/main" val="178827698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Color 1 Layout">
    <p:bg>
      <p:bgPr>
        <a:solidFill>
          <a:schemeClr val="accent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1218795"/>
          </a:xfrm>
        </p:spPr>
        <p:txBody>
          <a:bodyPr/>
          <a:lstStyle>
            <a:lvl1pPr marL="0" indent="0">
              <a:buNone/>
              <a:defRPr sz="88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7"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1" y="6307016"/>
            <a:ext cx="1869647" cy="314448"/>
          </a:xfrm>
          <a:prstGeom prst="rect">
            <a:avLst/>
          </a:prstGeom>
          <a:noFill/>
          <a:ln>
            <a:noFill/>
          </a:ln>
        </p:spPr>
      </p:pic>
      <p:sp>
        <p:nvSpPr>
          <p:cNvPr id="9" name="Text Placeholder 8"/>
          <p:cNvSpPr>
            <a:spLocks noGrp="1"/>
          </p:cNvSpPr>
          <p:nvPr>
            <p:ph type="body" sz="quarter" idx="11" hasCustomPrompt="1"/>
          </p:nvPr>
        </p:nvSpPr>
        <p:spPr>
          <a:xfrm>
            <a:off x="512763" y="3219165"/>
            <a:ext cx="7513637" cy="443198"/>
          </a:xfrm>
        </p:spPr>
        <p:txBody>
          <a:bodyPr/>
          <a:lstStyle>
            <a:lvl1pPr marL="0" indent="0">
              <a:buNone/>
              <a:defRPr spc="-100"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spTree>
    <p:extLst>
      <p:ext uri="{BB962C8B-B14F-4D97-AF65-F5344CB8AC3E}">
        <p14:creationId xmlns:p14="http://schemas.microsoft.com/office/powerpoint/2010/main" val="199568750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9786927"/>
      </p:ext>
    </p:extLst>
  </p:cSld>
  <p:clrMap bg1="lt1" tx1="dk1" bg2="lt2" tx2="dk2" accent1="accent1" accent2="accent2" accent3="accent3" accent4="accent4" accent5="accent5" accent6="accent6" hlink="hlink" folHlink="folHlink"/>
  <p:sldLayoutIdLst>
    <p:sldLayoutId id="2147483744" r:id="rId1"/>
    <p:sldLayoutId id="2147483735" r:id="rId2"/>
    <p:sldLayoutId id="2147483736" r:id="rId3"/>
    <p:sldLayoutId id="2147483739" r:id="rId4"/>
    <p:sldLayoutId id="2147483740" r:id="rId5"/>
    <p:sldLayoutId id="2147483742" r:id="rId6"/>
    <p:sldLayoutId id="2147483743" r:id="rId7"/>
    <p:sldLayoutId id="2147483774" r:id="rId8"/>
  </p:sldLayoutIdLst>
  <p:transition>
    <p:fade/>
  </p:transition>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5013393"/>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p:fade/>
  </p:transition>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p:titleStyle>
    <p:bodyStyle>
      <a:lvl1pPr marL="346075" indent="-346075" algn="l" defTabSz="914363" rtl="0" eaLnBrk="1" latinLnBrk="0" hangingPunct="1">
        <a:lnSpc>
          <a:spcPct val="90000"/>
        </a:lnSpc>
        <a:spcBef>
          <a:spcPct val="20000"/>
        </a:spcBef>
        <a:buSzPct val="90000"/>
        <a:buFont typeface="Arial" pitchFamily="34" charset="0"/>
        <a:buChar char="•"/>
        <a:defRPr sz="32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ru-RU" sz="9600" spc="-400" dirty="0" smtClean="0"/>
              <a:t>Презентация проекта</a:t>
            </a:r>
            <a:endParaRPr lang="en-US" sz="9600" spc="-400" dirty="0"/>
          </a:p>
        </p:txBody>
      </p:sp>
      <p:grpSp>
        <p:nvGrpSpPr>
          <p:cNvPr id="2" name="Group 1"/>
          <p:cNvGrpSpPr/>
          <p:nvPr/>
        </p:nvGrpSpPr>
        <p:grpSpPr>
          <a:xfrm>
            <a:off x="4885139" y="3586692"/>
            <a:ext cx="2418547" cy="2754175"/>
            <a:chOff x="3362727" y="3586692"/>
            <a:chExt cx="2418547" cy="2754175"/>
          </a:xfrm>
        </p:grpSpPr>
        <p:pic>
          <p:nvPicPr>
            <p:cNvPr id="4" name="Picture 2" descr="C:\Users\gaidarma\Pictures\Me\magdanuro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2631" y="3586692"/>
              <a:ext cx="1938739" cy="19387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62727" y="5909980"/>
              <a:ext cx="2418547" cy="430887"/>
            </a:xfrm>
            <a:prstGeom prst="rect">
              <a:avLst/>
            </a:prstGeom>
            <a:noFill/>
          </p:spPr>
          <p:txBody>
            <a:bodyPr wrap="none" lIns="0" tIns="0" rIns="0" bIns="0" rtlCol="0">
              <a:spAutoFit/>
            </a:bodyPr>
            <a:lstStyle/>
            <a:p>
              <a:r>
                <a:rPr lang="en-US" sz="2800" dirty="0" smtClean="0">
                  <a:gradFill>
                    <a:gsLst>
                      <a:gs pos="0">
                        <a:schemeClr val="tx1"/>
                      </a:gs>
                      <a:gs pos="86000">
                        <a:schemeClr val="tx1"/>
                      </a:gs>
                    </a:gsLst>
                    <a:lin ang="5400000" scaled="0"/>
                  </a:gradFill>
                  <a:latin typeface="Segoe UI Light" pitchFamily="34" charset="0"/>
                </a:rPr>
                <a:t>www.ms-start.ru</a:t>
              </a:r>
            </a:p>
          </p:txBody>
        </p:sp>
      </p:grpSp>
    </p:spTree>
    <p:extLst>
      <p:ext uri="{BB962C8B-B14F-4D97-AF65-F5344CB8AC3E}">
        <p14:creationId xmlns:p14="http://schemas.microsoft.com/office/powerpoint/2010/main" val="770624694"/>
      </p:ext>
    </p:extLst>
  </p:cSld>
  <p:clrMapOvr>
    <a:masterClrMapping/>
  </p:clrMapOvr>
  <mc:AlternateContent xmlns:mc="http://schemas.openxmlformats.org/markup-compatibility/2006">
    <mc:Choice xmlns:p14="http://schemas.microsoft.com/office/powerpoint/2010/main" Requires="p14">
      <p:transition p14:dur="20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ru-RU" dirty="0" smtClean="0"/>
              <a:t>Решаемая проблема</a:t>
            </a:r>
            <a:endParaRPr lang="en-US" dirty="0"/>
          </a:p>
        </p:txBody>
      </p:sp>
      <p:sp>
        <p:nvSpPr>
          <p:cNvPr id="5" name="Text Placeholder 4"/>
          <p:cNvSpPr>
            <a:spLocks noGrp="1"/>
          </p:cNvSpPr>
          <p:nvPr>
            <p:ph type="body" sz="quarter" idx="11"/>
          </p:nvPr>
        </p:nvSpPr>
        <p:spPr>
          <a:xfrm>
            <a:off x="512763" y="3219165"/>
            <a:ext cx="7513637" cy="1428083"/>
          </a:xfrm>
        </p:spPr>
        <p:txBody>
          <a:bodyPr/>
          <a:lstStyle/>
          <a:p>
            <a:r>
              <a:rPr lang="ru-RU" dirty="0" smtClean="0"/>
              <a:t>Краткий рассказ о </a:t>
            </a:r>
            <a:r>
              <a:rPr lang="ru-RU" b="1" dirty="0" smtClean="0"/>
              <a:t>проблеме</a:t>
            </a:r>
            <a:r>
              <a:rPr lang="ru-RU" dirty="0" smtClean="0"/>
              <a:t> и </a:t>
            </a:r>
            <a:r>
              <a:rPr lang="ru-RU" b="1" dirty="0" smtClean="0"/>
              <a:t>аудитории</a:t>
            </a:r>
            <a:r>
              <a:rPr lang="ru-RU" dirty="0" smtClean="0"/>
              <a:t>.</a:t>
            </a:r>
          </a:p>
          <a:p>
            <a:r>
              <a:rPr lang="ru-RU" dirty="0" smtClean="0"/>
              <a:t>Кто эти люди и как сейчас они решают свою проблему?</a:t>
            </a:r>
            <a:endParaRPr lang="en-US" dirty="0"/>
          </a:p>
        </p:txBody>
      </p:sp>
    </p:spTree>
    <p:extLst>
      <p:ext uri="{BB962C8B-B14F-4D97-AF65-F5344CB8AC3E}">
        <p14:creationId xmlns:p14="http://schemas.microsoft.com/office/powerpoint/2010/main" val="3289914419"/>
      </p:ext>
    </p:extLst>
  </p:cSld>
  <p:clrMapOvr>
    <a:masterClrMapping/>
  </p:clrMapOvr>
  <mc:AlternateContent xmlns:mc="http://schemas.openxmlformats.org/markup-compatibility/2006">
    <mc:Choice xmlns:p14="http://schemas.microsoft.com/office/powerpoint/2010/main" Requires="p14">
      <p:transition p14:dur="200">
        <p:push/>
      </p:transition>
    </mc:Choice>
    <mc:Fallback>
      <p:transition>
        <p:push/>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ru-RU" dirty="0" smtClean="0"/>
              <a:t>Решение проблемы</a:t>
            </a:r>
            <a:endParaRPr lang="en-US" dirty="0"/>
          </a:p>
        </p:txBody>
      </p:sp>
      <p:sp>
        <p:nvSpPr>
          <p:cNvPr id="5" name="Text Placeholder 4"/>
          <p:cNvSpPr>
            <a:spLocks noGrp="1"/>
          </p:cNvSpPr>
          <p:nvPr>
            <p:ph type="body" sz="quarter" idx="11"/>
          </p:nvPr>
        </p:nvSpPr>
        <p:spPr>
          <a:xfrm>
            <a:off x="512763" y="3219165"/>
            <a:ext cx="7513637" cy="1871282"/>
          </a:xfrm>
        </p:spPr>
        <p:txBody>
          <a:bodyPr/>
          <a:lstStyle/>
          <a:p>
            <a:r>
              <a:rPr lang="ru-RU" dirty="0" smtClean="0"/>
              <a:t>Каким образом проблема решается сейчас и почему новое решение </a:t>
            </a:r>
            <a:r>
              <a:rPr lang="ru-RU" b="1" dirty="0" smtClean="0"/>
              <a:t>сработает</a:t>
            </a:r>
            <a:r>
              <a:rPr lang="ru-RU" dirty="0" smtClean="0"/>
              <a:t>?</a:t>
            </a:r>
          </a:p>
          <a:p>
            <a:r>
              <a:rPr lang="ru-RU" dirty="0" smtClean="0"/>
              <a:t>Почему пользователь готов </a:t>
            </a:r>
            <a:r>
              <a:rPr lang="ru-RU" b="1" dirty="0" smtClean="0"/>
              <a:t>платить</a:t>
            </a:r>
            <a:r>
              <a:rPr lang="ru-RU" dirty="0" smtClean="0"/>
              <a:t> за новое решение?</a:t>
            </a:r>
            <a:endParaRPr lang="ru-RU" dirty="0"/>
          </a:p>
        </p:txBody>
      </p:sp>
    </p:spTree>
    <p:extLst>
      <p:ext uri="{BB962C8B-B14F-4D97-AF65-F5344CB8AC3E}">
        <p14:creationId xmlns:p14="http://schemas.microsoft.com/office/powerpoint/2010/main" val="1622271520"/>
      </p:ext>
    </p:extLst>
  </p:cSld>
  <p:clrMapOvr>
    <a:masterClrMapping/>
  </p:clrMapOvr>
  <mc:AlternateContent xmlns:mc="http://schemas.openxmlformats.org/markup-compatibility/2006">
    <mc:Choice xmlns:p14="http://schemas.microsoft.com/office/powerpoint/2010/main" Requires="p14">
      <p:transition p14:dur="200">
        <p:push dir="u"/>
      </p:transition>
    </mc:Choice>
    <mc:Fallback>
      <p:transition>
        <p:push dir="u"/>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ru-RU" dirty="0" smtClean="0"/>
              <a:t>Бизнес-модель</a:t>
            </a:r>
            <a:endParaRPr lang="en-US" dirty="0"/>
          </a:p>
        </p:txBody>
      </p:sp>
      <p:sp>
        <p:nvSpPr>
          <p:cNvPr id="5" name="Text Placeholder 4"/>
          <p:cNvSpPr>
            <a:spLocks noGrp="1"/>
          </p:cNvSpPr>
          <p:nvPr>
            <p:ph type="body" sz="quarter" idx="11"/>
          </p:nvPr>
        </p:nvSpPr>
        <p:spPr>
          <a:xfrm>
            <a:off x="512763" y="3219165"/>
            <a:ext cx="7513637" cy="886397"/>
          </a:xfrm>
        </p:spPr>
        <p:txBody>
          <a:bodyPr/>
          <a:lstStyle/>
          <a:p>
            <a:r>
              <a:rPr lang="ru-RU" dirty="0" smtClean="0"/>
              <a:t>По какой причине бизнес будет прибыльным?</a:t>
            </a:r>
            <a:endParaRPr lang="en-US" dirty="0"/>
          </a:p>
        </p:txBody>
      </p:sp>
    </p:spTree>
    <p:extLst>
      <p:ext uri="{BB962C8B-B14F-4D97-AF65-F5344CB8AC3E}">
        <p14:creationId xmlns:p14="http://schemas.microsoft.com/office/powerpoint/2010/main" val="4117972301"/>
      </p:ext>
    </p:extLst>
  </p:cSld>
  <p:clrMapOvr>
    <a:masterClrMapping/>
  </p:clrMapOvr>
  <mc:AlternateContent xmlns:mc="http://schemas.openxmlformats.org/markup-compatibility/2006">
    <mc:Choice xmlns:p14="http://schemas.microsoft.com/office/powerpoint/2010/main" Requires="p14">
      <p:transition p14:dur="200">
        <p:push/>
      </p:transition>
    </mc:Choice>
    <mc:Fallback>
      <p:transition>
        <p:push/>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t>Бизнес-модель</a:t>
            </a:r>
            <a:endParaRPr lang="en-US" dirty="0"/>
          </a:p>
        </p:txBody>
      </p:sp>
      <p:sp>
        <p:nvSpPr>
          <p:cNvPr id="5" name="Rectangle 4"/>
          <p:cNvSpPr/>
          <p:nvPr/>
        </p:nvSpPr>
        <p:spPr bwMode="auto">
          <a:xfrm>
            <a:off x="1385298" y="1417900"/>
            <a:ext cx="2340000" cy="2340000"/>
          </a:xfrm>
          <a:prstGeom prst="rect">
            <a:avLst/>
          </a:prstGeom>
          <a:solidFill>
            <a:srgbClr val="0000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ru-RU"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Клиенты</a:t>
            </a:r>
            <a:endParaRPr lang="en-US"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 name="Rectangle 5"/>
          <p:cNvSpPr/>
          <p:nvPr/>
        </p:nvSpPr>
        <p:spPr bwMode="auto">
          <a:xfrm>
            <a:off x="3905298" y="1417900"/>
            <a:ext cx="2340000" cy="2340000"/>
          </a:xfrm>
          <a:prstGeom prst="rect">
            <a:avLst/>
          </a:prstGeom>
          <a:solidFill>
            <a:srgbClr val="FFBE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ru-RU"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Преимущества</a:t>
            </a:r>
            <a:endParaRPr lang="en-US" sz="2000"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Rectangle 6"/>
          <p:cNvSpPr/>
          <p:nvPr/>
        </p:nvSpPr>
        <p:spPr bwMode="auto">
          <a:xfrm>
            <a:off x="1385298" y="3937900"/>
            <a:ext cx="2340000" cy="2340000"/>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ru-RU"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Ресурсы</a:t>
            </a:r>
            <a:endParaRPr lang="en-US" sz="2000"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Rectangle 7"/>
          <p:cNvSpPr/>
          <p:nvPr/>
        </p:nvSpPr>
        <p:spPr bwMode="auto">
          <a:xfrm>
            <a:off x="3905298" y="3937900"/>
            <a:ext cx="2340000" cy="2340000"/>
          </a:xfrm>
          <a:prstGeom prst="rect">
            <a:avLst/>
          </a:prstGeom>
          <a:solidFill>
            <a:srgbClr val="FF009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ru-RU"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Партнеры</a:t>
            </a:r>
            <a:endParaRPr lang="en-US"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 name="Rectangle 8"/>
          <p:cNvSpPr/>
          <p:nvPr/>
        </p:nvSpPr>
        <p:spPr bwMode="auto">
          <a:xfrm>
            <a:off x="6425298" y="1417900"/>
            <a:ext cx="2340000" cy="2340000"/>
          </a:xfrm>
          <a:prstGeom prst="rect">
            <a:avLst/>
          </a:prstGeom>
          <a:solidFill>
            <a:srgbClr val="00A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ru-RU"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Каналы</a:t>
            </a:r>
            <a:endParaRPr lang="en-US"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auto">
          <a:xfrm>
            <a:off x="8945298" y="1417900"/>
            <a:ext cx="2340000" cy="2340000"/>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ru-RU"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Потоки прибыли</a:t>
            </a:r>
            <a:endParaRPr lang="en-US"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 name="Rectangle 10"/>
          <p:cNvSpPr/>
          <p:nvPr/>
        </p:nvSpPr>
        <p:spPr bwMode="auto">
          <a:xfrm>
            <a:off x="6425298" y="3937900"/>
            <a:ext cx="2340000" cy="2340000"/>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ru-RU"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Направления деятельности</a:t>
            </a:r>
            <a:endParaRPr lang="en-US"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 name="Rectangle 11"/>
          <p:cNvSpPr/>
          <p:nvPr/>
        </p:nvSpPr>
        <p:spPr bwMode="auto">
          <a:xfrm>
            <a:off x="8945298" y="3937900"/>
            <a:ext cx="2340000" cy="2340000"/>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ru-RU"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Структура расходов</a:t>
            </a:r>
            <a:endParaRPr lang="en-US"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0702959"/>
      </p:ext>
    </p:extLst>
  </p:cSld>
  <p:clrMapOvr>
    <a:masterClrMapping/>
  </p:clrMapOvr>
  <mc:AlternateContent xmlns:mc="http://schemas.openxmlformats.org/markup-compatibility/2006">
    <mc:Choice xmlns:p14="http://schemas.microsoft.com/office/powerpoint/2010/main" Requires="p14">
      <p:transition p14:dur="200">
        <p:push dir="u"/>
      </p:transition>
    </mc:Choice>
    <mc:Fallback>
      <p:transition>
        <p:push dir="u"/>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ru-RU" dirty="0" smtClean="0"/>
              <a:t>Маркетинг и продажи</a:t>
            </a:r>
            <a:endParaRPr lang="en-US" dirty="0"/>
          </a:p>
        </p:txBody>
      </p:sp>
      <p:sp>
        <p:nvSpPr>
          <p:cNvPr id="4" name="Text Placeholder 3"/>
          <p:cNvSpPr>
            <a:spLocks noGrp="1"/>
          </p:cNvSpPr>
          <p:nvPr>
            <p:ph type="body" sz="quarter" idx="11"/>
          </p:nvPr>
        </p:nvSpPr>
        <p:spPr>
          <a:xfrm>
            <a:off x="512763" y="3219165"/>
            <a:ext cx="7513637" cy="2412968"/>
          </a:xfrm>
        </p:spPr>
        <p:txBody>
          <a:bodyPr/>
          <a:lstStyle/>
          <a:p>
            <a:r>
              <a:rPr lang="ru-RU" dirty="0" smtClean="0"/>
              <a:t>Профиль клиента и каналы донесения информации до клиентов.</a:t>
            </a:r>
          </a:p>
          <a:p>
            <a:endParaRPr lang="ru-RU" dirty="0"/>
          </a:p>
          <a:p>
            <a:r>
              <a:rPr lang="ru-RU" dirty="0" smtClean="0"/>
              <a:t>Какова стоимость привлечения и удержания клиента?</a:t>
            </a:r>
            <a:endParaRPr lang="en-US" dirty="0"/>
          </a:p>
        </p:txBody>
      </p:sp>
    </p:spTree>
    <p:extLst>
      <p:ext uri="{BB962C8B-B14F-4D97-AF65-F5344CB8AC3E}">
        <p14:creationId xmlns:p14="http://schemas.microsoft.com/office/powerpoint/2010/main" val="445320993"/>
      </p:ext>
    </p:extLst>
  </p:cSld>
  <p:clrMapOvr>
    <a:masterClrMapping/>
  </p:clrMapOvr>
  <mc:AlternateContent xmlns:mc="http://schemas.openxmlformats.org/markup-compatibility/2006">
    <mc:Choice xmlns:p14="http://schemas.microsoft.com/office/powerpoint/2010/main" Requires="p14">
      <p:transition p14:dur="200">
        <p:push dir="u"/>
      </p:transition>
    </mc:Choice>
    <mc:Fallback>
      <p:transition>
        <p:push dir="u"/>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ru-RU" dirty="0" smtClean="0"/>
              <a:t>Будущее</a:t>
            </a:r>
            <a:endParaRPr lang="en-US" dirty="0"/>
          </a:p>
        </p:txBody>
      </p:sp>
      <p:sp>
        <p:nvSpPr>
          <p:cNvPr id="5" name="Text Placeholder 4"/>
          <p:cNvSpPr>
            <a:spLocks noGrp="1"/>
          </p:cNvSpPr>
          <p:nvPr>
            <p:ph type="body" sz="quarter" idx="11"/>
          </p:nvPr>
        </p:nvSpPr>
        <p:spPr>
          <a:xfrm>
            <a:off x="512763" y="3219165"/>
            <a:ext cx="7513637" cy="1969770"/>
          </a:xfrm>
        </p:spPr>
        <p:txBody>
          <a:bodyPr/>
          <a:lstStyle/>
          <a:p>
            <a:r>
              <a:rPr lang="ru-RU" dirty="0" smtClean="0"/>
              <a:t>Есть ли у проекта будущее?</a:t>
            </a:r>
          </a:p>
          <a:p>
            <a:endParaRPr lang="ru-RU" dirty="0"/>
          </a:p>
          <a:p>
            <a:r>
              <a:rPr lang="ru-RU" dirty="0" smtClean="0"/>
              <a:t>Какие тренды поддерживают, а какие мешают проекту?</a:t>
            </a:r>
            <a:endParaRPr lang="en-US" dirty="0"/>
          </a:p>
        </p:txBody>
      </p:sp>
    </p:spTree>
    <p:extLst>
      <p:ext uri="{BB962C8B-B14F-4D97-AF65-F5344CB8AC3E}">
        <p14:creationId xmlns:p14="http://schemas.microsoft.com/office/powerpoint/2010/main" val="2434780817"/>
      </p:ext>
    </p:extLst>
  </p:cSld>
  <p:clrMapOvr>
    <a:masterClrMapping/>
  </p:clrMapOvr>
  <mc:AlternateContent xmlns:mc="http://schemas.openxmlformats.org/markup-compatibility/2006">
    <mc:Choice xmlns:p14="http://schemas.microsoft.com/office/powerpoint/2010/main" Requires="p14">
      <p:transition p14:dur="200">
        <p:push/>
      </p:transition>
    </mc:Choice>
    <mc:Fallback>
      <p:transition>
        <p:push/>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ru-RU" dirty="0" smtClean="0"/>
              <a:t>Финансы</a:t>
            </a:r>
            <a:endParaRPr lang="en-US" dirty="0"/>
          </a:p>
        </p:txBody>
      </p:sp>
      <p:sp>
        <p:nvSpPr>
          <p:cNvPr id="5" name="Text Placeholder 4"/>
          <p:cNvSpPr>
            <a:spLocks noGrp="1"/>
          </p:cNvSpPr>
          <p:nvPr>
            <p:ph type="body" sz="quarter" idx="11"/>
          </p:nvPr>
        </p:nvSpPr>
        <p:spPr>
          <a:xfrm>
            <a:off x="512763" y="3219165"/>
            <a:ext cx="7513637" cy="2609945"/>
          </a:xfrm>
        </p:spPr>
        <p:txBody>
          <a:bodyPr/>
          <a:lstStyle/>
          <a:p>
            <a:r>
              <a:rPr lang="ru-RU" dirty="0" smtClean="0"/>
              <a:t>Зачем проекту деньги?</a:t>
            </a:r>
          </a:p>
          <a:p>
            <a:endParaRPr lang="ru-RU" dirty="0"/>
          </a:p>
          <a:p>
            <a:r>
              <a:rPr lang="ru-RU" dirty="0" smtClean="0"/>
              <a:t>Сколько точно и на какие статьи расходов?</a:t>
            </a:r>
          </a:p>
          <a:p>
            <a:endParaRPr lang="ru-RU" dirty="0"/>
          </a:p>
          <a:p>
            <a:r>
              <a:rPr lang="ru-RU" dirty="0" smtClean="0"/>
              <a:t>Когда ждать возврата инвестиций?</a:t>
            </a:r>
            <a:endParaRPr lang="en-US" dirty="0"/>
          </a:p>
        </p:txBody>
      </p:sp>
    </p:spTree>
    <p:extLst>
      <p:ext uri="{BB962C8B-B14F-4D97-AF65-F5344CB8AC3E}">
        <p14:creationId xmlns:p14="http://schemas.microsoft.com/office/powerpoint/2010/main" val="2277638028"/>
      </p:ext>
    </p:extLst>
  </p:cSld>
  <p:clrMapOvr>
    <a:masterClrMapping/>
  </p:clrMapOvr>
  <mc:AlternateContent xmlns:mc="http://schemas.openxmlformats.org/markup-compatibility/2006">
    <mc:Choice xmlns:p14="http://schemas.microsoft.com/office/powerpoint/2010/main" Requires="p14">
      <p:transition p14:dur="200">
        <p:push dir="u"/>
      </p:transition>
    </mc:Choice>
    <mc:Fallback>
      <p:transition>
        <p:push dir="u"/>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ru-RU" dirty="0" smtClean="0"/>
              <a:t>Команда</a:t>
            </a:r>
            <a:endParaRPr lang="en-US" dirty="0"/>
          </a:p>
        </p:txBody>
      </p:sp>
      <p:sp>
        <p:nvSpPr>
          <p:cNvPr id="5" name="Text Placeholder 4"/>
          <p:cNvSpPr>
            <a:spLocks noGrp="1"/>
          </p:cNvSpPr>
          <p:nvPr>
            <p:ph type="body" sz="quarter" idx="11"/>
          </p:nvPr>
        </p:nvSpPr>
        <p:spPr>
          <a:xfrm>
            <a:off x="512763" y="3219165"/>
            <a:ext cx="7513637" cy="1969770"/>
          </a:xfrm>
        </p:spPr>
        <p:txBody>
          <a:bodyPr/>
          <a:lstStyle/>
          <a:p>
            <a:r>
              <a:rPr lang="ru-RU" dirty="0" smtClean="0"/>
              <a:t>Этого слайда инвестор ждет больше всего.</a:t>
            </a:r>
          </a:p>
          <a:p>
            <a:endParaRPr lang="ru-RU" dirty="0"/>
          </a:p>
          <a:p>
            <a:r>
              <a:rPr lang="ru-RU" dirty="0" smtClean="0"/>
              <a:t>Почему именно эти люди сделают именно этот продукт успешным?</a:t>
            </a:r>
            <a:endParaRPr lang="en-US" dirty="0"/>
          </a:p>
        </p:txBody>
      </p:sp>
    </p:spTree>
    <p:extLst>
      <p:ext uri="{BB962C8B-B14F-4D97-AF65-F5344CB8AC3E}">
        <p14:creationId xmlns:p14="http://schemas.microsoft.com/office/powerpoint/2010/main" val="837730255"/>
      </p:ext>
    </p:extLst>
  </p:cSld>
  <p:clrMapOvr>
    <a:masterClrMapping/>
  </p:clrMapOvr>
  <mc:AlternateContent xmlns:mc="http://schemas.openxmlformats.org/markup-compatibility/2006">
    <mc:Choice xmlns:p14="http://schemas.microsoft.com/office/powerpoint/2010/main" Requires="p14">
      <p:transition p14:dur="200">
        <p:push/>
      </p:transition>
    </mc:Choice>
    <mc:Fallback>
      <p:transition>
        <p:push/>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Проверка на клиентах</a:t>
            </a:r>
            <a:endParaRPr lang="en-US" dirty="0"/>
          </a:p>
        </p:txBody>
      </p:sp>
      <p:graphicFrame>
        <p:nvGraphicFramePr>
          <p:cNvPr id="5" name="Diagram 4"/>
          <p:cNvGraphicFramePr/>
          <p:nvPr>
            <p:extLst>
              <p:ext uri="{D42A27DB-BD31-4B8C-83A1-F6EECF244321}">
                <p14:modId xmlns:p14="http://schemas.microsoft.com/office/powerpoint/2010/main" val="2616585930"/>
              </p:ext>
            </p:extLst>
          </p:nvPr>
        </p:nvGraphicFramePr>
        <p:xfrm>
          <a:off x="2031471" y="1044472"/>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rved Down Arrow 5"/>
          <p:cNvSpPr/>
          <p:nvPr/>
        </p:nvSpPr>
        <p:spPr bwMode="auto">
          <a:xfrm rot="2376859">
            <a:off x="6784904" y="1600355"/>
            <a:ext cx="2187615" cy="1023701"/>
          </a:xfrm>
          <a:prstGeom prst="curvedDownArrow">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Curved Down Arrow 7"/>
          <p:cNvSpPr/>
          <p:nvPr/>
        </p:nvSpPr>
        <p:spPr bwMode="auto">
          <a:xfrm rot="12821506">
            <a:off x="5942899" y="2444343"/>
            <a:ext cx="2191552" cy="1099294"/>
          </a:xfrm>
          <a:prstGeom prst="curvedDownArrow">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2614167"/>
      </p:ext>
    </p:extLst>
  </p:cSld>
  <p:clrMapOvr>
    <a:masterClrMapping/>
  </p:clrMapOvr>
  <mc:AlternateContent xmlns:mc="http://schemas.openxmlformats.org/markup-compatibility/2006">
    <mc:Choice xmlns:p14="http://schemas.microsoft.com/office/powerpoint/2010/main" Requires="p14">
      <p:transition p14:dur="200">
        <p:push/>
      </p:transition>
    </mc:Choice>
    <mc:Fallback>
      <p:transition>
        <p:push/>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ru-RU" dirty="0" smtClean="0"/>
              <a:t>Запасные слайды</a:t>
            </a:r>
            <a:endParaRPr lang="en-US" dirty="0"/>
          </a:p>
        </p:txBody>
      </p:sp>
      <p:sp>
        <p:nvSpPr>
          <p:cNvPr id="5" name="Text Placeholder 4"/>
          <p:cNvSpPr>
            <a:spLocks noGrp="1"/>
          </p:cNvSpPr>
          <p:nvPr>
            <p:ph type="body" sz="quarter" idx="11"/>
          </p:nvPr>
        </p:nvSpPr>
        <p:spPr/>
        <p:txBody>
          <a:bodyPr/>
          <a:lstStyle/>
          <a:p>
            <a:r>
              <a:rPr lang="ru-RU" dirty="0" smtClean="0"/>
              <a:t>Запас карман не тянет.</a:t>
            </a:r>
            <a:endParaRPr lang="en-US" dirty="0"/>
          </a:p>
        </p:txBody>
      </p:sp>
    </p:spTree>
    <p:extLst>
      <p:ext uri="{BB962C8B-B14F-4D97-AF65-F5344CB8AC3E}">
        <p14:creationId xmlns:p14="http://schemas.microsoft.com/office/powerpoint/2010/main" val="1182884425"/>
      </p:ext>
    </p:extLst>
  </p:cSld>
  <p:clrMapOvr>
    <a:masterClrMapping/>
  </p:clrMapOvr>
  <mc:AlternateContent xmlns:mc="http://schemas.openxmlformats.org/markup-compatibility/2006">
    <mc:Choice xmlns:p14="http://schemas.microsoft.com/office/powerpoint/2010/main" Requires="p14">
      <p:transition p14:dur="200">
        <p:push dir="u"/>
      </p:transition>
    </mc:Choice>
    <mc:Fallback>
      <p:transition>
        <p:push dir="u"/>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12763" y="1773971"/>
            <a:ext cx="11694722" cy="443198"/>
          </a:xfrm>
          <a:prstGeom prst="rect">
            <a:avLst/>
          </a:prstGeom>
          <a:noFill/>
        </p:spPr>
        <p:txBody>
          <a:bodyPr vert="horz" wrap="square" lIns="0" tIns="0" rIns="0" bIns="0" rtlCol="0">
            <a:spAutoFit/>
          </a:bodyPr>
          <a:lstStyle>
            <a:lvl1pPr marL="404813" indent="-404813" algn="l" defTabSz="914363" rtl="0" eaLnBrk="1" latinLnBrk="0" hangingPunct="1">
              <a:lnSpc>
                <a:spcPct val="90000"/>
              </a:lnSpc>
              <a:spcBef>
                <a:spcPct val="20000"/>
              </a:spcBef>
              <a:buFontTx/>
              <a:buBlip>
                <a:blip r:embed="rId3"/>
              </a:buBlip>
              <a:defRPr sz="3200" kern="1200">
                <a:gradFill>
                  <a:gsLst>
                    <a:gs pos="0">
                      <a:schemeClr val="tx1"/>
                    </a:gs>
                    <a:gs pos="86000">
                      <a:schemeClr val="tx1"/>
                    </a:gs>
                  </a:gsLst>
                  <a:lin ang="5400000" scaled="0"/>
                </a:gradFill>
                <a:latin typeface="+mn-lt"/>
                <a:ea typeface="+mn-ea"/>
                <a:cs typeface="+mn-cs"/>
              </a:defRPr>
            </a:lvl1pPr>
            <a:lvl2pPr marL="800100" indent="-395288" algn="l" defTabSz="914363" rtl="0" eaLnBrk="1" latinLnBrk="0" hangingPunct="1">
              <a:lnSpc>
                <a:spcPct val="90000"/>
              </a:lnSpc>
              <a:spcBef>
                <a:spcPct val="20000"/>
              </a:spcBef>
              <a:buFontTx/>
              <a:buBlip>
                <a:blip r:embed="rId4"/>
              </a:buBlip>
              <a:defRPr sz="2800" kern="1200">
                <a:gradFill>
                  <a:gsLst>
                    <a:gs pos="0">
                      <a:schemeClr val="tx1"/>
                    </a:gs>
                    <a:gs pos="86000">
                      <a:schemeClr val="tx1"/>
                    </a:gs>
                  </a:gsLst>
                  <a:lin ang="5400000" scaled="0"/>
                </a:gradFill>
                <a:latin typeface="+mn-lt"/>
                <a:ea typeface="+mn-ea"/>
                <a:cs typeface="+mn-cs"/>
              </a:defRPr>
            </a:lvl2pPr>
            <a:lvl3pPr marL="1143000" indent="-342900" algn="l" defTabSz="914363" rtl="0" eaLnBrk="1" latinLnBrk="0" hangingPunct="1">
              <a:lnSpc>
                <a:spcPct val="90000"/>
              </a:lnSpc>
              <a:spcBef>
                <a:spcPct val="20000"/>
              </a:spcBef>
              <a:buFontTx/>
              <a:buBlip>
                <a:blip r:embed="rId4"/>
              </a:buBlip>
              <a:defRPr sz="2400" kern="1200">
                <a:gradFill>
                  <a:gsLst>
                    <a:gs pos="0">
                      <a:schemeClr val="tx1"/>
                    </a:gs>
                    <a:gs pos="86000">
                      <a:schemeClr val="tx1"/>
                    </a:gs>
                  </a:gsLst>
                  <a:lin ang="5400000" scaled="0"/>
                </a:gradFill>
                <a:latin typeface="+mn-lt"/>
                <a:ea typeface="+mn-ea"/>
                <a:cs typeface="+mn-cs"/>
              </a:defRPr>
            </a:lvl3pPr>
            <a:lvl4pPr marL="1485900" indent="-34290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4pPr>
            <a:lvl5pPr marL="1828800" indent="-34290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ru-RU" spc="-100" dirty="0" smtClean="0">
                <a:ln w="3175">
                  <a:noFill/>
                </a:ln>
                <a:gradFill>
                  <a:gsLst>
                    <a:gs pos="96667">
                      <a:srgbClr val="FFFFFF"/>
                    </a:gs>
                    <a:gs pos="90000">
                      <a:srgbClr val="FFFFFF"/>
                    </a:gs>
                  </a:gsLst>
                  <a:lin ang="5400000" scaled="0"/>
                </a:gradFill>
                <a:latin typeface="+mj-lt"/>
                <a:cs typeface="Arial" charset="0"/>
              </a:rPr>
              <a:t>Подготовка – не достаточное, но необходимое условие.</a:t>
            </a:r>
            <a:endParaRPr lang="en-US" spc="-100" dirty="0">
              <a:ln w="3175">
                <a:noFill/>
              </a:ln>
              <a:gradFill>
                <a:gsLst>
                  <a:gs pos="96667">
                    <a:srgbClr val="FFFFFF"/>
                  </a:gs>
                  <a:gs pos="90000">
                    <a:srgbClr val="FFFFFF"/>
                  </a:gs>
                </a:gsLst>
                <a:lin ang="5400000" scaled="0"/>
              </a:gradFill>
              <a:latin typeface="+mj-lt"/>
              <a:cs typeface="Arial" charset="0"/>
            </a:endParaRPr>
          </a:p>
        </p:txBody>
      </p:sp>
      <p:sp>
        <p:nvSpPr>
          <p:cNvPr id="5" name="Rectangle 3"/>
          <p:cNvSpPr txBox="1">
            <a:spLocks noChangeArrowheads="1"/>
          </p:cNvSpPr>
          <p:nvPr/>
        </p:nvSpPr>
        <p:spPr>
          <a:xfrm>
            <a:off x="512763" y="2278879"/>
            <a:ext cx="11694722" cy="443198"/>
          </a:xfrm>
          <a:prstGeom prst="rect">
            <a:avLst/>
          </a:prstGeom>
          <a:noFill/>
        </p:spPr>
        <p:txBody>
          <a:bodyPr vert="horz" wrap="square" lIns="0" tIns="0" rIns="0" bIns="0" rtlCol="0">
            <a:spAutoFit/>
          </a:bodyPr>
          <a:lstStyle>
            <a:lvl1pPr marL="404813" indent="-404813" algn="l" defTabSz="914363" rtl="0" eaLnBrk="1" latinLnBrk="0" hangingPunct="1">
              <a:lnSpc>
                <a:spcPct val="90000"/>
              </a:lnSpc>
              <a:spcBef>
                <a:spcPct val="20000"/>
              </a:spcBef>
              <a:buFontTx/>
              <a:buBlip>
                <a:blip r:embed="rId3"/>
              </a:buBlip>
              <a:defRPr sz="3200" kern="1200">
                <a:gradFill>
                  <a:gsLst>
                    <a:gs pos="0">
                      <a:schemeClr val="tx1"/>
                    </a:gs>
                    <a:gs pos="86000">
                      <a:schemeClr val="tx1"/>
                    </a:gs>
                  </a:gsLst>
                  <a:lin ang="5400000" scaled="0"/>
                </a:gradFill>
                <a:latin typeface="+mn-lt"/>
                <a:ea typeface="+mn-ea"/>
                <a:cs typeface="+mn-cs"/>
              </a:defRPr>
            </a:lvl1pPr>
            <a:lvl2pPr marL="800100" indent="-395288" algn="l" defTabSz="914363" rtl="0" eaLnBrk="1" latinLnBrk="0" hangingPunct="1">
              <a:lnSpc>
                <a:spcPct val="90000"/>
              </a:lnSpc>
              <a:spcBef>
                <a:spcPct val="20000"/>
              </a:spcBef>
              <a:buFontTx/>
              <a:buBlip>
                <a:blip r:embed="rId4"/>
              </a:buBlip>
              <a:defRPr sz="2800" kern="1200">
                <a:gradFill>
                  <a:gsLst>
                    <a:gs pos="0">
                      <a:schemeClr val="tx1"/>
                    </a:gs>
                    <a:gs pos="86000">
                      <a:schemeClr val="tx1"/>
                    </a:gs>
                  </a:gsLst>
                  <a:lin ang="5400000" scaled="0"/>
                </a:gradFill>
                <a:latin typeface="+mn-lt"/>
                <a:ea typeface="+mn-ea"/>
                <a:cs typeface="+mn-cs"/>
              </a:defRPr>
            </a:lvl2pPr>
            <a:lvl3pPr marL="1143000" indent="-342900" algn="l" defTabSz="914363" rtl="0" eaLnBrk="1" latinLnBrk="0" hangingPunct="1">
              <a:lnSpc>
                <a:spcPct val="90000"/>
              </a:lnSpc>
              <a:spcBef>
                <a:spcPct val="20000"/>
              </a:spcBef>
              <a:buFontTx/>
              <a:buBlip>
                <a:blip r:embed="rId4"/>
              </a:buBlip>
              <a:defRPr sz="2400" kern="1200">
                <a:gradFill>
                  <a:gsLst>
                    <a:gs pos="0">
                      <a:schemeClr val="tx1"/>
                    </a:gs>
                    <a:gs pos="86000">
                      <a:schemeClr val="tx1"/>
                    </a:gs>
                  </a:gsLst>
                  <a:lin ang="5400000" scaled="0"/>
                </a:gradFill>
                <a:latin typeface="+mn-lt"/>
                <a:ea typeface="+mn-ea"/>
                <a:cs typeface="+mn-cs"/>
              </a:defRPr>
            </a:lvl3pPr>
            <a:lvl4pPr marL="1485900" indent="-34290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4pPr>
            <a:lvl5pPr marL="1828800" indent="-34290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ru-RU" spc="-100" dirty="0" smtClean="0">
                <a:ln w="3175">
                  <a:noFill/>
                </a:ln>
                <a:gradFill>
                  <a:gsLst>
                    <a:gs pos="96667">
                      <a:srgbClr val="FFFFFF"/>
                    </a:gs>
                    <a:gs pos="90000">
                      <a:srgbClr val="FFFFFF"/>
                    </a:gs>
                  </a:gsLst>
                  <a:lin ang="5400000" scaled="0"/>
                </a:gradFill>
                <a:latin typeface="+mj-lt"/>
                <a:cs typeface="Arial" charset="0"/>
              </a:rPr>
              <a:t>Хорошая подготовка – возможность успеха, не сейчас, так потом...</a:t>
            </a:r>
            <a:endParaRPr lang="en-US" spc="-100" dirty="0">
              <a:ln w="3175">
                <a:noFill/>
              </a:ln>
              <a:gradFill>
                <a:gsLst>
                  <a:gs pos="96667">
                    <a:srgbClr val="FFFFFF"/>
                  </a:gs>
                  <a:gs pos="90000">
                    <a:srgbClr val="FFFFFF"/>
                  </a:gs>
                </a:gsLst>
                <a:lin ang="5400000" scaled="0"/>
              </a:gradFill>
              <a:latin typeface="+mj-lt"/>
              <a:cs typeface="Arial" charset="0"/>
            </a:endParaRPr>
          </a:p>
        </p:txBody>
      </p:sp>
      <p:sp>
        <p:nvSpPr>
          <p:cNvPr id="6" name="Rectangle 3"/>
          <p:cNvSpPr txBox="1">
            <a:spLocks noChangeArrowheads="1"/>
          </p:cNvSpPr>
          <p:nvPr/>
        </p:nvSpPr>
        <p:spPr>
          <a:xfrm>
            <a:off x="512763" y="2724762"/>
            <a:ext cx="11694722" cy="1107996"/>
          </a:xfrm>
          <a:prstGeom prst="rect">
            <a:avLst/>
          </a:prstGeom>
          <a:noFill/>
        </p:spPr>
        <p:txBody>
          <a:bodyPr vert="horz" wrap="square" lIns="0" tIns="0" rIns="0" bIns="0" rtlCol="0">
            <a:spAutoFit/>
          </a:bodyPr>
          <a:lstStyle>
            <a:lvl1pPr marL="404813" indent="-404813" algn="l" defTabSz="914363" rtl="0" eaLnBrk="1" latinLnBrk="0" hangingPunct="1">
              <a:lnSpc>
                <a:spcPct val="90000"/>
              </a:lnSpc>
              <a:spcBef>
                <a:spcPct val="20000"/>
              </a:spcBef>
              <a:buFontTx/>
              <a:buBlip>
                <a:blip r:embed="rId3"/>
              </a:buBlip>
              <a:defRPr sz="3200" kern="1200">
                <a:gradFill>
                  <a:gsLst>
                    <a:gs pos="0">
                      <a:schemeClr val="tx1"/>
                    </a:gs>
                    <a:gs pos="86000">
                      <a:schemeClr val="tx1"/>
                    </a:gs>
                  </a:gsLst>
                  <a:lin ang="5400000" scaled="0"/>
                </a:gradFill>
                <a:latin typeface="+mn-lt"/>
                <a:ea typeface="+mn-ea"/>
                <a:cs typeface="+mn-cs"/>
              </a:defRPr>
            </a:lvl1pPr>
            <a:lvl2pPr marL="800100" indent="-395288" algn="l" defTabSz="914363" rtl="0" eaLnBrk="1" latinLnBrk="0" hangingPunct="1">
              <a:lnSpc>
                <a:spcPct val="90000"/>
              </a:lnSpc>
              <a:spcBef>
                <a:spcPct val="20000"/>
              </a:spcBef>
              <a:buFontTx/>
              <a:buBlip>
                <a:blip r:embed="rId4"/>
              </a:buBlip>
              <a:defRPr sz="2800" kern="1200">
                <a:gradFill>
                  <a:gsLst>
                    <a:gs pos="0">
                      <a:schemeClr val="tx1"/>
                    </a:gs>
                    <a:gs pos="86000">
                      <a:schemeClr val="tx1"/>
                    </a:gs>
                  </a:gsLst>
                  <a:lin ang="5400000" scaled="0"/>
                </a:gradFill>
                <a:latin typeface="+mn-lt"/>
                <a:ea typeface="+mn-ea"/>
                <a:cs typeface="+mn-cs"/>
              </a:defRPr>
            </a:lvl2pPr>
            <a:lvl3pPr marL="1143000" indent="-342900" algn="l" defTabSz="914363" rtl="0" eaLnBrk="1" latinLnBrk="0" hangingPunct="1">
              <a:lnSpc>
                <a:spcPct val="90000"/>
              </a:lnSpc>
              <a:spcBef>
                <a:spcPct val="20000"/>
              </a:spcBef>
              <a:buFontTx/>
              <a:buBlip>
                <a:blip r:embed="rId4"/>
              </a:buBlip>
              <a:defRPr sz="2400" kern="1200">
                <a:gradFill>
                  <a:gsLst>
                    <a:gs pos="0">
                      <a:schemeClr val="tx1"/>
                    </a:gs>
                    <a:gs pos="86000">
                      <a:schemeClr val="tx1"/>
                    </a:gs>
                  </a:gsLst>
                  <a:lin ang="5400000" scaled="0"/>
                </a:gradFill>
                <a:latin typeface="+mn-lt"/>
                <a:ea typeface="+mn-ea"/>
                <a:cs typeface="+mn-cs"/>
              </a:defRPr>
            </a:lvl3pPr>
            <a:lvl4pPr marL="1485900" indent="-34290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4pPr>
            <a:lvl5pPr marL="1828800" indent="-34290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ru-RU" sz="8000" spc="-100" dirty="0" smtClean="0">
                <a:ln w="3175">
                  <a:noFill/>
                </a:ln>
                <a:gradFill>
                  <a:gsLst>
                    <a:gs pos="96667">
                      <a:srgbClr val="FFFFFF"/>
                    </a:gs>
                    <a:gs pos="90000">
                      <a:srgbClr val="FFFFFF"/>
                    </a:gs>
                  </a:gsLst>
                  <a:lin ang="5400000" scaled="0"/>
                </a:gradFill>
                <a:latin typeface="+mj-lt"/>
                <a:cs typeface="Arial" charset="0"/>
              </a:rPr>
              <a:t>Подготовка презентации</a:t>
            </a:r>
            <a:endParaRPr lang="en-US" sz="8000" spc="-100" dirty="0">
              <a:ln w="3175">
                <a:noFill/>
              </a:ln>
              <a:gradFill>
                <a:gsLst>
                  <a:gs pos="96667">
                    <a:srgbClr val="FFFFFF"/>
                  </a:gs>
                  <a:gs pos="90000">
                    <a:srgbClr val="FFFFFF"/>
                  </a:gs>
                </a:gsLst>
                <a:lin ang="5400000" scaled="0"/>
              </a:gradFill>
              <a:latin typeface="+mj-lt"/>
              <a:cs typeface="Arial" charset="0"/>
            </a:endParaRPr>
          </a:p>
        </p:txBody>
      </p:sp>
    </p:spTree>
    <p:extLst>
      <p:ext uri="{BB962C8B-B14F-4D97-AF65-F5344CB8AC3E}">
        <p14:creationId xmlns:p14="http://schemas.microsoft.com/office/powerpoint/2010/main" val="3313013198"/>
      </p:ext>
    </p:extLst>
  </p:cSld>
  <p:clrMapOvr>
    <a:masterClrMapping/>
  </p:clrMapOvr>
  <mc:AlternateContent xmlns:mc="http://schemas.openxmlformats.org/markup-compatibility/2006">
    <mc:Choice xmlns:p14="http://schemas.microsoft.com/office/powerpoint/2010/main" Requires="p14">
      <p:transition p14:dur="200">
        <p:push/>
      </p:transition>
    </mc:Choice>
    <mc:Fallback>
      <p:transition>
        <p:push/>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12763" y="1773971"/>
            <a:ext cx="11694722" cy="443198"/>
          </a:xfrm>
          <a:prstGeom prst="rect">
            <a:avLst/>
          </a:prstGeom>
          <a:noFill/>
        </p:spPr>
        <p:txBody>
          <a:bodyPr vert="horz" wrap="square" lIns="0" tIns="0" rIns="0" bIns="0" rtlCol="0">
            <a:spAutoFit/>
          </a:bodyPr>
          <a:lstStyle>
            <a:lvl1pPr marL="404813" indent="-404813" algn="l" defTabSz="914363" rtl="0" eaLnBrk="1" latinLnBrk="0" hangingPunct="1">
              <a:lnSpc>
                <a:spcPct val="90000"/>
              </a:lnSpc>
              <a:spcBef>
                <a:spcPct val="20000"/>
              </a:spcBef>
              <a:buFontTx/>
              <a:buBlip>
                <a:blip r:embed="rId3"/>
              </a:buBlip>
              <a:defRPr sz="3200" kern="1200">
                <a:gradFill>
                  <a:gsLst>
                    <a:gs pos="0">
                      <a:schemeClr val="tx1"/>
                    </a:gs>
                    <a:gs pos="86000">
                      <a:schemeClr val="tx1"/>
                    </a:gs>
                  </a:gsLst>
                  <a:lin ang="5400000" scaled="0"/>
                </a:gradFill>
                <a:latin typeface="+mn-lt"/>
                <a:ea typeface="+mn-ea"/>
                <a:cs typeface="+mn-cs"/>
              </a:defRPr>
            </a:lvl1pPr>
            <a:lvl2pPr marL="800100" indent="-395288" algn="l" defTabSz="914363" rtl="0" eaLnBrk="1" latinLnBrk="0" hangingPunct="1">
              <a:lnSpc>
                <a:spcPct val="90000"/>
              </a:lnSpc>
              <a:spcBef>
                <a:spcPct val="20000"/>
              </a:spcBef>
              <a:buFontTx/>
              <a:buBlip>
                <a:blip r:embed="rId4"/>
              </a:buBlip>
              <a:defRPr sz="2800" kern="1200">
                <a:gradFill>
                  <a:gsLst>
                    <a:gs pos="0">
                      <a:schemeClr val="tx1"/>
                    </a:gs>
                    <a:gs pos="86000">
                      <a:schemeClr val="tx1"/>
                    </a:gs>
                  </a:gsLst>
                  <a:lin ang="5400000" scaled="0"/>
                </a:gradFill>
                <a:latin typeface="+mn-lt"/>
                <a:ea typeface="+mn-ea"/>
                <a:cs typeface="+mn-cs"/>
              </a:defRPr>
            </a:lvl2pPr>
            <a:lvl3pPr marL="1143000" indent="-342900" algn="l" defTabSz="914363" rtl="0" eaLnBrk="1" latinLnBrk="0" hangingPunct="1">
              <a:lnSpc>
                <a:spcPct val="90000"/>
              </a:lnSpc>
              <a:spcBef>
                <a:spcPct val="20000"/>
              </a:spcBef>
              <a:buFontTx/>
              <a:buBlip>
                <a:blip r:embed="rId4"/>
              </a:buBlip>
              <a:defRPr sz="2400" kern="1200">
                <a:gradFill>
                  <a:gsLst>
                    <a:gs pos="0">
                      <a:schemeClr val="tx1"/>
                    </a:gs>
                    <a:gs pos="86000">
                      <a:schemeClr val="tx1"/>
                    </a:gs>
                  </a:gsLst>
                  <a:lin ang="5400000" scaled="0"/>
                </a:gradFill>
                <a:latin typeface="+mn-lt"/>
                <a:ea typeface="+mn-ea"/>
                <a:cs typeface="+mn-cs"/>
              </a:defRPr>
            </a:lvl3pPr>
            <a:lvl4pPr marL="1485900" indent="-34290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4pPr>
            <a:lvl5pPr marL="1828800" indent="-34290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ru-RU" spc="-100" dirty="0" smtClean="0">
                <a:ln w="3175">
                  <a:noFill/>
                </a:ln>
                <a:gradFill>
                  <a:gsLst>
                    <a:gs pos="96667">
                      <a:srgbClr val="FFFFFF"/>
                    </a:gs>
                    <a:gs pos="90000">
                      <a:srgbClr val="FFFFFF"/>
                    </a:gs>
                  </a:gsLst>
                  <a:lin ang="5400000" scaled="0"/>
                </a:gradFill>
                <a:latin typeface="+mj-lt"/>
                <a:cs typeface="Arial" charset="0"/>
              </a:rPr>
              <a:t>Презентация не отделима от презентующего.</a:t>
            </a:r>
            <a:endParaRPr lang="en-US" spc="-100" dirty="0">
              <a:ln w="3175">
                <a:noFill/>
              </a:ln>
              <a:gradFill>
                <a:gsLst>
                  <a:gs pos="96667">
                    <a:srgbClr val="FFFFFF"/>
                  </a:gs>
                  <a:gs pos="90000">
                    <a:srgbClr val="FFFFFF"/>
                  </a:gs>
                </a:gsLst>
                <a:lin ang="5400000" scaled="0"/>
              </a:gradFill>
              <a:latin typeface="+mj-lt"/>
              <a:cs typeface="Arial" charset="0"/>
            </a:endParaRPr>
          </a:p>
        </p:txBody>
      </p:sp>
      <p:sp>
        <p:nvSpPr>
          <p:cNvPr id="5" name="Rectangle 3"/>
          <p:cNvSpPr txBox="1">
            <a:spLocks noChangeArrowheads="1"/>
          </p:cNvSpPr>
          <p:nvPr/>
        </p:nvSpPr>
        <p:spPr>
          <a:xfrm>
            <a:off x="512763" y="2278879"/>
            <a:ext cx="11694722" cy="443198"/>
          </a:xfrm>
          <a:prstGeom prst="rect">
            <a:avLst/>
          </a:prstGeom>
          <a:noFill/>
        </p:spPr>
        <p:txBody>
          <a:bodyPr vert="horz" wrap="square" lIns="0" tIns="0" rIns="0" bIns="0" rtlCol="0">
            <a:spAutoFit/>
          </a:bodyPr>
          <a:lstStyle>
            <a:lvl1pPr marL="404813" indent="-404813" algn="l" defTabSz="914363" rtl="0" eaLnBrk="1" latinLnBrk="0" hangingPunct="1">
              <a:lnSpc>
                <a:spcPct val="90000"/>
              </a:lnSpc>
              <a:spcBef>
                <a:spcPct val="20000"/>
              </a:spcBef>
              <a:buFontTx/>
              <a:buBlip>
                <a:blip r:embed="rId3"/>
              </a:buBlip>
              <a:defRPr sz="3200" kern="1200">
                <a:gradFill>
                  <a:gsLst>
                    <a:gs pos="0">
                      <a:schemeClr val="tx1"/>
                    </a:gs>
                    <a:gs pos="86000">
                      <a:schemeClr val="tx1"/>
                    </a:gs>
                  </a:gsLst>
                  <a:lin ang="5400000" scaled="0"/>
                </a:gradFill>
                <a:latin typeface="+mn-lt"/>
                <a:ea typeface="+mn-ea"/>
                <a:cs typeface="+mn-cs"/>
              </a:defRPr>
            </a:lvl1pPr>
            <a:lvl2pPr marL="800100" indent="-395288" algn="l" defTabSz="914363" rtl="0" eaLnBrk="1" latinLnBrk="0" hangingPunct="1">
              <a:lnSpc>
                <a:spcPct val="90000"/>
              </a:lnSpc>
              <a:spcBef>
                <a:spcPct val="20000"/>
              </a:spcBef>
              <a:buFontTx/>
              <a:buBlip>
                <a:blip r:embed="rId4"/>
              </a:buBlip>
              <a:defRPr sz="2800" kern="1200">
                <a:gradFill>
                  <a:gsLst>
                    <a:gs pos="0">
                      <a:schemeClr val="tx1"/>
                    </a:gs>
                    <a:gs pos="86000">
                      <a:schemeClr val="tx1"/>
                    </a:gs>
                  </a:gsLst>
                  <a:lin ang="5400000" scaled="0"/>
                </a:gradFill>
                <a:latin typeface="+mn-lt"/>
                <a:ea typeface="+mn-ea"/>
                <a:cs typeface="+mn-cs"/>
              </a:defRPr>
            </a:lvl2pPr>
            <a:lvl3pPr marL="1143000" indent="-342900" algn="l" defTabSz="914363" rtl="0" eaLnBrk="1" latinLnBrk="0" hangingPunct="1">
              <a:lnSpc>
                <a:spcPct val="90000"/>
              </a:lnSpc>
              <a:spcBef>
                <a:spcPct val="20000"/>
              </a:spcBef>
              <a:buFontTx/>
              <a:buBlip>
                <a:blip r:embed="rId4"/>
              </a:buBlip>
              <a:defRPr sz="2400" kern="1200">
                <a:gradFill>
                  <a:gsLst>
                    <a:gs pos="0">
                      <a:schemeClr val="tx1"/>
                    </a:gs>
                    <a:gs pos="86000">
                      <a:schemeClr val="tx1"/>
                    </a:gs>
                  </a:gsLst>
                  <a:lin ang="5400000" scaled="0"/>
                </a:gradFill>
                <a:latin typeface="+mn-lt"/>
                <a:ea typeface="+mn-ea"/>
                <a:cs typeface="+mn-cs"/>
              </a:defRPr>
            </a:lvl3pPr>
            <a:lvl4pPr marL="1485900" indent="-34290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4pPr>
            <a:lvl5pPr marL="1828800" indent="-34290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ru-RU" spc="-100" dirty="0" smtClean="0">
                <a:ln w="3175">
                  <a:noFill/>
                </a:ln>
                <a:gradFill>
                  <a:gsLst>
                    <a:gs pos="96667">
                      <a:srgbClr val="FFFFFF"/>
                    </a:gs>
                    <a:gs pos="90000">
                      <a:srgbClr val="FFFFFF"/>
                    </a:gs>
                  </a:gsLst>
                  <a:lin ang="5400000" scaled="0"/>
                </a:gradFill>
                <a:latin typeface="+mj-lt"/>
                <a:cs typeface="Arial" charset="0"/>
              </a:rPr>
              <a:t>Уверенность выступающего – уверенность в проекте.</a:t>
            </a:r>
            <a:endParaRPr lang="en-US" spc="-100" dirty="0">
              <a:ln w="3175">
                <a:noFill/>
              </a:ln>
              <a:gradFill>
                <a:gsLst>
                  <a:gs pos="96667">
                    <a:srgbClr val="FFFFFF"/>
                  </a:gs>
                  <a:gs pos="90000">
                    <a:srgbClr val="FFFFFF"/>
                  </a:gs>
                </a:gsLst>
                <a:lin ang="5400000" scaled="0"/>
              </a:gradFill>
              <a:latin typeface="+mj-lt"/>
              <a:cs typeface="Arial" charset="0"/>
            </a:endParaRPr>
          </a:p>
        </p:txBody>
      </p:sp>
      <p:sp>
        <p:nvSpPr>
          <p:cNvPr id="6" name="Rectangle 3"/>
          <p:cNvSpPr txBox="1">
            <a:spLocks noChangeArrowheads="1"/>
          </p:cNvSpPr>
          <p:nvPr/>
        </p:nvSpPr>
        <p:spPr>
          <a:xfrm>
            <a:off x="512763" y="2724762"/>
            <a:ext cx="11694722" cy="1107996"/>
          </a:xfrm>
          <a:prstGeom prst="rect">
            <a:avLst/>
          </a:prstGeom>
          <a:noFill/>
        </p:spPr>
        <p:txBody>
          <a:bodyPr vert="horz" wrap="square" lIns="0" tIns="0" rIns="0" bIns="0" rtlCol="0">
            <a:spAutoFit/>
          </a:bodyPr>
          <a:lstStyle>
            <a:lvl1pPr marL="404813" indent="-404813" algn="l" defTabSz="914363" rtl="0" eaLnBrk="1" latinLnBrk="0" hangingPunct="1">
              <a:lnSpc>
                <a:spcPct val="90000"/>
              </a:lnSpc>
              <a:spcBef>
                <a:spcPct val="20000"/>
              </a:spcBef>
              <a:buFontTx/>
              <a:buBlip>
                <a:blip r:embed="rId3"/>
              </a:buBlip>
              <a:defRPr sz="3200" kern="1200">
                <a:gradFill>
                  <a:gsLst>
                    <a:gs pos="0">
                      <a:schemeClr val="tx1"/>
                    </a:gs>
                    <a:gs pos="86000">
                      <a:schemeClr val="tx1"/>
                    </a:gs>
                  </a:gsLst>
                  <a:lin ang="5400000" scaled="0"/>
                </a:gradFill>
                <a:latin typeface="+mn-lt"/>
                <a:ea typeface="+mn-ea"/>
                <a:cs typeface="+mn-cs"/>
              </a:defRPr>
            </a:lvl1pPr>
            <a:lvl2pPr marL="800100" indent="-395288" algn="l" defTabSz="914363" rtl="0" eaLnBrk="1" latinLnBrk="0" hangingPunct="1">
              <a:lnSpc>
                <a:spcPct val="90000"/>
              </a:lnSpc>
              <a:spcBef>
                <a:spcPct val="20000"/>
              </a:spcBef>
              <a:buFontTx/>
              <a:buBlip>
                <a:blip r:embed="rId4"/>
              </a:buBlip>
              <a:defRPr sz="2800" kern="1200">
                <a:gradFill>
                  <a:gsLst>
                    <a:gs pos="0">
                      <a:schemeClr val="tx1"/>
                    </a:gs>
                    <a:gs pos="86000">
                      <a:schemeClr val="tx1"/>
                    </a:gs>
                  </a:gsLst>
                  <a:lin ang="5400000" scaled="0"/>
                </a:gradFill>
                <a:latin typeface="+mn-lt"/>
                <a:ea typeface="+mn-ea"/>
                <a:cs typeface="+mn-cs"/>
              </a:defRPr>
            </a:lvl2pPr>
            <a:lvl3pPr marL="1143000" indent="-342900" algn="l" defTabSz="914363" rtl="0" eaLnBrk="1" latinLnBrk="0" hangingPunct="1">
              <a:lnSpc>
                <a:spcPct val="90000"/>
              </a:lnSpc>
              <a:spcBef>
                <a:spcPct val="20000"/>
              </a:spcBef>
              <a:buFontTx/>
              <a:buBlip>
                <a:blip r:embed="rId4"/>
              </a:buBlip>
              <a:defRPr sz="2400" kern="1200">
                <a:gradFill>
                  <a:gsLst>
                    <a:gs pos="0">
                      <a:schemeClr val="tx1"/>
                    </a:gs>
                    <a:gs pos="86000">
                      <a:schemeClr val="tx1"/>
                    </a:gs>
                  </a:gsLst>
                  <a:lin ang="5400000" scaled="0"/>
                </a:gradFill>
                <a:latin typeface="+mn-lt"/>
                <a:ea typeface="+mn-ea"/>
                <a:cs typeface="+mn-cs"/>
              </a:defRPr>
            </a:lvl3pPr>
            <a:lvl4pPr marL="1485900" indent="-34290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4pPr>
            <a:lvl5pPr marL="1828800" indent="-34290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ru-RU" sz="8000" spc="-100" dirty="0" smtClean="0">
                <a:ln w="3175">
                  <a:noFill/>
                </a:ln>
                <a:gradFill>
                  <a:gsLst>
                    <a:gs pos="96667">
                      <a:srgbClr val="FFFFFF"/>
                    </a:gs>
                    <a:gs pos="90000">
                      <a:srgbClr val="FFFFFF"/>
                    </a:gs>
                  </a:gsLst>
                  <a:lin ang="5400000" scaled="0"/>
                </a:gradFill>
                <a:latin typeface="+mj-lt"/>
                <a:cs typeface="Arial" charset="0"/>
              </a:rPr>
              <a:t>Выступление</a:t>
            </a:r>
            <a:endParaRPr lang="en-US" sz="8000" spc="-100" dirty="0">
              <a:ln w="3175">
                <a:noFill/>
              </a:ln>
              <a:gradFill>
                <a:gsLst>
                  <a:gs pos="96667">
                    <a:srgbClr val="FFFFFF"/>
                  </a:gs>
                  <a:gs pos="90000">
                    <a:srgbClr val="FFFFFF"/>
                  </a:gs>
                </a:gsLst>
                <a:lin ang="5400000" scaled="0"/>
              </a:gradFill>
              <a:latin typeface="+mj-lt"/>
              <a:cs typeface="Arial" charset="0"/>
            </a:endParaRPr>
          </a:p>
        </p:txBody>
      </p:sp>
    </p:spTree>
    <p:extLst>
      <p:ext uri="{BB962C8B-B14F-4D97-AF65-F5344CB8AC3E}">
        <p14:creationId xmlns:p14="http://schemas.microsoft.com/office/powerpoint/2010/main" val="56021540"/>
      </p:ext>
    </p:extLst>
  </p:cSld>
  <p:clrMapOvr>
    <a:masterClrMapping/>
  </p:clrMapOvr>
  <mc:AlternateContent xmlns:mc="http://schemas.openxmlformats.org/markup-compatibility/2006">
    <mc:Choice xmlns:p14="http://schemas.microsoft.com/office/powerpoint/2010/main" Requires="p14">
      <p:transition p14:dur="200">
        <p:push/>
      </p:transition>
    </mc:Choice>
    <mc:Fallback>
      <p:transition>
        <p:push/>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eomoz.org/img/upload/presen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9362" y="1772939"/>
            <a:ext cx="5844437" cy="38962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19112" y="228600"/>
            <a:ext cx="11149013" cy="747897"/>
          </a:xfrm>
        </p:spPr>
        <p:txBody>
          <a:bodyPr/>
          <a:lstStyle/>
          <a:p>
            <a:r>
              <a:rPr lang="ru-RU" dirty="0" smtClean="0"/>
              <a:t>Основы презентации</a:t>
            </a:r>
            <a:endParaRPr lang="en-US" dirty="0"/>
          </a:p>
        </p:txBody>
      </p:sp>
      <p:sp>
        <p:nvSpPr>
          <p:cNvPr id="3" name="Content Placeholder 2"/>
          <p:cNvSpPr>
            <a:spLocks noGrp="1"/>
          </p:cNvSpPr>
          <p:nvPr>
            <p:ph type="body" sz="quarter" idx="10"/>
          </p:nvPr>
        </p:nvSpPr>
        <p:spPr>
          <a:xfrm>
            <a:off x="519112" y="1447799"/>
            <a:ext cx="11149013" cy="5034712"/>
          </a:xfrm>
        </p:spPr>
        <p:txBody>
          <a:bodyPr/>
          <a:lstStyle/>
          <a:p>
            <a:pPr lvl="0"/>
            <a:r>
              <a:rPr lang="ru-RU" dirty="0" smtClean="0">
                <a:gradFill>
                  <a:gsLst>
                    <a:gs pos="0">
                      <a:schemeClr val="accent6"/>
                    </a:gs>
                    <a:gs pos="86000">
                      <a:schemeClr val="accent6"/>
                    </a:gs>
                  </a:gsLst>
                  <a:lin ang="5400000" scaled="0"/>
                </a:gradFill>
              </a:rPr>
              <a:t>Уверенность</a:t>
            </a:r>
            <a:endParaRPr lang="en-US" dirty="0" smtClean="0">
              <a:gradFill>
                <a:gsLst>
                  <a:gs pos="0">
                    <a:schemeClr val="accent6"/>
                  </a:gs>
                  <a:gs pos="86000">
                    <a:schemeClr val="accent6"/>
                  </a:gs>
                </a:gsLst>
                <a:lin ang="5400000" scaled="0"/>
              </a:gradFill>
            </a:endParaRPr>
          </a:p>
          <a:p>
            <a:pPr lvl="1"/>
            <a:r>
              <a:rPr lang="ru-RU" dirty="0" smtClean="0"/>
              <a:t>Основанная на знании и подготовке,</a:t>
            </a:r>
            <a:br>
              <a:rPr lang="ru-RU" dirty="0" smtClean="0"/>
            </a:br>
            <a:r>
              <a:rPr lang="ru-RU" dirty="0" smtClean="0"/>
              <a:t>увлеченности и желании автора.</a:t>
            </a:r>
            <a:endParaRPr lang="en-US" dirty="0" smtClean="0"/>
          </a:p>
          <a:p>
            <a:pPr lvl="1"/>
            <a:endParaRPr lang="en-US" dirty="0" smtClean="0"/>
          </a:p>
          <a:p>
            <a:r>
              <a:rPr lang="ru-RU" dirty="0" smtClean="0">
                <a:gradFill>
                  <a:gsLst>
                    <a:gs pos="0">
                      <a:schemeClr val="accent6"/>
                    </a:gs>
                    <a:gs pos="86000">
                      <a:schemeClr val="accent6"/>
                    </a:gs>
                  </a:gsLst>
                  <a:lin ang="5400000" scaled="0"/>
                </a:gradFill>
              </a:rPr>
              <a:t>Понимание</a:t>
            </a:r>
            <a:endParaRPr lang="en-US" dirty="0" smtClean="0">
              <a:gradFill>
                <a:gsLst>
                  <a:gs pos="0">
                    <a:schemeClr val="accent6"/>
                  </a:gs>
                  <a:gs pos="86000">
                    <a:schemeClr val="accent6"/>
                  </a:gs>
                </a:gsLst>
                <a:lin ang="5400000" scaled="0"/>
              </a:gradFill>
            </a:endParaRPr>
          </a:p>
          <a:p>
            <a:pPr lvl="1"/>
            <a:r>
              <a:rPr lang="ru-RU" dirty="0" smtClean="0"/>
              <a:t>Презентующий – эксперт, аудитория</a:t>
            </a:r>
            <a:br>
              <a:rPr lang="ru-RU" dirty="0" smtClean="0"/>
            </a:br>
            <a:r>
              <a:rPr lang="ru-RU" dirty="0" smtClean="0"/>
              <a:t>может ничего не знать о проекте.</a:t>
            </a:r>
            <a:endParaRPr lang="en-US" dirty="0" smtClean="0"/>
          </a:p>
          <a:p>
            <a:pPr lvl="1"/>
            <a:endParaRPr lang="en-US" dirty="0" smtClean="0"/>
          </a:p>
          <a:p>
            <a:r>
              <a:rPr lang="ru-RU" dirty="0" smtClean="0">
                <a:gradFill>
                  <a:gsLst>
                    <a:gs pos="0">
                      <a:schemeClr val="accent6"/>
                    </a:gs>
                    <a:gs pos="86000">
                      <a:schemeClr val="accent6"/>
                    </a:gs>
                  </a:gsLst>
                  <a:lin ang="5400000" scaled="0"/>
                </a:gradFill>
              </a:rPr>
              <a:t>Краткость</a:t>
            </a:r>
            <a:endParaRPr lang="en-US" dirty="0" smtClean="0">
              <a:gradFill>
                <a:gsLst>
                  <a:gs pos="0">
                    <a:schemeClr val="accent6"/>
                  </a:gs>
                  <a:gs pos="86000">
                    <a:schemeClr val="accent6"/>
                  </a:gs>
                </a:gsLst>
                <a:lin ang="5400000" scaled="0"/>
              </a:gradFill>
            </a:endParaRPr>
          </a:p>
          <a:p>
            <a:pPr lvl="1"/>
            <a:r>
              <a:rPr lang="ru-RU" dirty="0" smtClean="0"/>
              <a:t>Время – деньги, репетируйте </a:t>
            </a:r>
            <a:br>
              <a:rPr lang="ru-RU" dirty="0" smtClean="0"/>
            </a:br>
            <a:r>
              <a:rPr lang="ru-RU" dirty="0" smtClean="0"/>
              <a:t>выступление. Презентация в чем-то</a:t>
            </a:r>
            <a:br>
              <a:rPr lang="ru-RU" dirty="0" smtClean="0"/>
            </a:br>
            <a:r>
              <a:rPr lang="ru-RU" dirty="0" smtClean="0"/>
              <a:t>сродни театральному представлению.</a:t>
            </a:r>
            <a:endParaRPr lang="en-US" dirty="0" smtClean="0"/>
          </a:p>
          <a:p>
            <a:pPr lvl="1"/>
            <a:endParaRPr lang="en-US" dirty="0"/>
          </a:p>
        </p:txBody>
      </p:sp>
    </p:spTree>
    <p:extLst>
      <p:ext uri="{BB962C8B-B14F-4D97-AF65-F5344CB8AC3E}">
        <p14:creationId xmlns:p14="http://schemas.microsoft.com/office/powerpoint/2010/main" val="2967843672"/>
      </p:ext>
    </p:extLst>
  </p:cSld>
  <p:clrMapOvr>
    <a:masterClrMapping/>
  </p:clrMapOvr>
  <mc:AlternateContent xmlns:mc="http://schemas.openxmlformats.org/markup-compatibility/2006">
    <mc:Choice xmlns:p14="http://schemas.microsoft.com/office/powerpoint/2010/main" Requires="p14">
      <p:transition p14:dur="200">
        <p:push dir="u"/>
      </p:transition>
    </mc:Choice>
    <mc:Fallback>
      <p:transition>
        <p:push dir="u"/>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12763" y="1773971"/>
            <a:ext cx="11694722" cy="443198"/>
          </a:xfrm>
          <a:prstGeom prst="rect">
            <a:avLst/>
          </a:prstGeom>
          <a:noFill/>
        </p:spPr>
        <p:txBody>
          <a:bodyPr vert="horz" wrap="square" lIns="0" tIns="0" rIns="0" bIns="0" rtlCol="0">
            <a:spAutoFit/>
          </a:bodyPr>
          <a:lstStyle>
            <a:lvl1pPr marL="404813" indent="-404813" algn="l" defTabSz="914363" rtl="0" eaLnBrk="1" latinLnBrk="0" hangingPunct="1">
              <a:lnSpc>
                <a:spcPct val="90000"/>
              </a:lnSpc>
              <a:spcBef>
                <a:spcPct val="20000"/>
              </a:spcBef>
              <a:buFontTx/>
              <a:buBlip>
                <a:blip r:embed="rId3"/>
              </a:buBlip>
              <a:defRPr sz="3200" kern="1200">
                <a:gradFill>
                  <a:gsLst>
                    <a:gs pos="0">
                      <a:schemeClr val="tx1"/>
                    </a:gs>
                    <a:gs pos="86000">
                      <a:schemeClr val="tx1"/>
                    </a:gs>
                  </a:gsLst>
                  <a:lin ang="5400000" scaled="0"/>
                </a:gradFill>
                <a:latin typeface="+mn-lt"/>
                <a:ea typeface="+mn-ea"/>
                <a:cs typeface="+mn-cs"/>
              </a:defRPr>
            </a:lvl1pPr>
            <a:lvl2pPr marL="800100" indent="-395288" algn="l" defTabSz="914363" rtl="0" eaLnBrk="1" latinLnBrk="0" hangingPunct="1">
              <a:lnSpc>
                <a:spcPct val="90000"/>
              </a:lnSpc>
              <a:spcBef>
                <a:spcPct val="20000"/>
              </a:spcBef>
              <a:buFontTx/>
              <a:buBlip>
                <a:blip r:embed="rId4"/>
              </a:buBlip>
              <a:defRPr sz="2800" kern="1200">
                <a:gradFill>
                  <a:gsLst>
                    <a:gs pos="0">
                      <a:schemeClr val="tx1"/>
                    </a:gs>
                    <a:gs pos="86000">
                      <a:schemeClr val="tx1"/>
                    </a:gs>
                  </a:gsLst>
                  <a:lin ang="5400000" scaled="0"/>
                </a:gradFill>
                <a:latin typeface="+mn-lt"/>
                <a:ea typeface="+mn-ea"/>
                <a:cs typeface="+mn-cs"/>
              </a:defRPr>
            </a:lvl2pPr>
            <a:lvl3pPr marL="1143000" indent="-342900" algn="l" defTabSz="914363" rtl="0" eaLnBrk="1" latinLnBrk="0" hangingPunct="1">
              <a:lnSpc>
                <a:spcPct val="90000"/>
              </a:lnSpc>
              <a:spcBef>
                <a:spcPct val="20000"/>
              </a:spcBef>
              <a:buFontTx/>
              <a:buBlip>
                <a:blip r:embed="rId4"/>
              </a:buBlip>
              <a:defRPr sz="2400" kern="1200">
                <a:gradFill>
                  <a:gsLst>
                    <a:gs pos="0">
                      <a:schemeClr val="tx1"/>
                    </a:gs>
                    <a:gs pos="86000">
                      <a:schemeClr val="tx1"/>
                    </a:gs>
                  </a:gsLst>
                  <a:lin ang="5400000" scaled="0"/>
                </a:gradFill>
                <a:latin typeface="+mn-lt"/>
                <a:ea typeface="+mn-ea"/>
                <a:cs typeface="+mn-cs"/>
              </a:defRPr>
            </a:lvl3pPr>
            <a:lvl4pPr marL="1485900" indent="-34290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4pPr>
            <a:lvl5pPr marL="1828800" indent="-34290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ru-RU" spc="-100" dirty="0" smtClean="0">
                <a:ln w="3175">
                  <a:noFill/>
                </a:ln>
                <a:gradFill>
                  <a:gsLst>
                    <a:gs pos="96667">
                      <a:srgbClr val="FFFFFF"/>
                    </a:gs>
                    <a:gs pos="90000">
                      <a:srgbClr val="FFFFFF"/>
                    </a:gs>
                  </a:gsLst>
                  <a:lin ang="5400000" scaled="0"/>
                </a:gradFill>
                <a:latin typeface="+mj-lt"/>
                <a:cs typeface="Arial" charset="0"/>
              </a:rPr>
              <a:t>Каждая презентация – возможность учиться.</a:t>
            </a:r>
            <a:endParaRPr lang="en-US" spc="-100" dirty="0">
              <a:ln w="3175">
                <a:noFill/>
              </a:ln>
              <a:gradFill>
                <a:gsLst>
                  <a:gs pos="96667">
                    <a:srgbClr val="FFFFFF"/>
                  </a:gs>
                  <a:gs pos="90000">
                    <a:srgbClr val="FFFFFF"/>
                  </a:gs>
                </a:gsLst>
                <a:lin ang="5400000" scaled="0"/>
              </a:gradFill>
              <a:latin typeface="+mj-lt"/>
              <a:cs typeface="Arial" charset="0"/>
            </a:endParaRPr>
          </a:p>
        </p:txBody>
      </p:sp>
      <p:sp>
        <p:nvSpPr>
          <p:cNvPr id="5" name="Rectangle 3"/>
          <p:cNvSpPr txBox="1">
            <a:spLocks noChangeArrowheads="1"/>
          </p:cNvSpPr>
          <p:nvPr/>
        </p:nvSpPr>
        <p:spPr>
          <a:xfrm>
            <a:off x="512763" y="2278879"/>
            <a:ext cx="11694722" cy="443198"/>
          </a:xfrm>
          <a:prstGeom prst="rect">
            <a:avLst/>
          </a:prstGeom>
          <a:noFill/>
        </p:spPr>
        <p:txBody>
          <a:bodyPr vert="horz" wrap="square" lIns="0" tIns="0" rIns="0" bIns="0" rtlCol="0">
            <a:spAutoFit/>
          </a:bodyPr>
          <a:lstStyle>
            <a:lvl1pPr marL="404813" indent="-404813" algn="l" defTabSz="914363" rtl="0" eaLnBrk="1" latinLnBrk="0" hangingPunct="1">
              <a:lnSpc>
                <a:spcPct val="90000"/>
              </a:lnSpc>
              <a:spcBef>
                <a:spcPct val="20000"/>
              </a:spcBef>
              <a:buFontTx/>
              <a:buBlip>
                <a:blip r:embed="rId3"/>
              </a:buBlip>
              <a:defRPr sz="3200" kern="1200">
                <a:gradFill>
                  <a:gsLst>
                    <a:gs pos="0">
                      <a:schemeClr val="tx1"/>
                    </a:gs>
                    <a:gs pos="86000">
                      <a:schemeClr val="tx1"/>
                    </a:gs>
                  </a:gsLst>
                  <a:lin ang="5400000" scaled="0"/>
                </a:gradFill>
                <a:latin typeface="+mn-lt"/>
                <a:ea typeface="+mn-ea"/>
                <a:cs typeface="+mn-cs"/>
              </a:defRPr>
            </a:lvl1pPr>
            <a:lvl2pPr marL="800100" indent="-395288" algn="l" defTabSz="914363" rtl="0" eaLnBrk="1" latinLnBrk="0" hangingPunct="1">
              <a:lnSpc>
                <a:spcPct val="90000"/>
              </a:lnSpc>
              <a:spcBef>
                <a:spcPct val="20000"/>
              </a:spcBef>
              <a:buFontTx/>
              <a:buBlip>
                <a:blip r:embed="rId4"/>
              </a:buBlip>
              <a:defRPr sz="2800" kern="1200">
                <a:gradFill>
                  <a:gsLst>
                    <a:gs pos="0">
                      <a:schemeClr val="tx1"/>
                    </a:gs>
                    <a:gs pos="86000">
                      <a:schemeClr val="tx1"/>
                    </a:gs>
                  </a:gsLst>
                  <a:lin ang="5400000" scaled="0"/>
                </a:gradFill>
                <a:latin typeface="+mn-lt"/>
                <a:ea typeface="+mn-ea"/>
                <a:cs typeface="+mn-cs"/>
              </a:defRPr>
            </a:lvl2pPr>
            <a:lvl3pPr marL="1143000" indent="-342900" algn="l" defTabSz="914363" rtl="0" eaLnBrk="1" latinLnBrk="0" hangingPunct="1">
              <a:lnSpc>
                <a:spcPct val="90000"/>
              </a:lnSpc>
              <a:spcBef>
                <a:spcPct val="20000"/>
              </a:spcBef>
              <a:buFontTx/>
              <a:buBlip>
                <a:blip r:embed="rId4"/>
              </a:buBlip>
              <a:defRPr sz="2400" kern="1200">
                <a:gradFill>
                  <a:gsLst>
                    <a:gs pos="0">
                      <a:schemeClr val="tx1"/>
                    </a:gs>
                    <a:gs pos="86000">
                      <a:schemeClr val="tx1"/>
                    </a:gs>
                  </a:gsLst>
                  <a:lin ang="5400000" scaled="0"/>
                </a:gradFill>
                <a:latin typeface="+mn-lt"/>
                <a:ea typeface="+mn-ea"/>
                <a:cs typeface="+mn-cs"/>
              </a:defRPr>
            </a:lvl3pPr>
            <a:lvl4pPr marL="1485900" indent="-34290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4pPr>
            <a:lvl5pPr marL="1828800" indent="-34290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ru-RU" spc="-100" dirty="0" smtClean="0">
                <a:ln w="3175">
                  <a:noFill/>
                </a:ln>
                <a:gradFill>
                  <a:gsLst>
                    <a:gs pos="96667">
                      <a:srgbClr val="FFFFFF"/>
                    </a:gs>
                    <a:gs pos="90000">
                      <a:srgbClr val="FFFFFF"/>
                    </a:gs>
                  </a:gsLst>
                  <a:lin ang="5400000" scaled="0"/>
                </a:gradFill>
                <a:latin typeface="+mj-lt"/>
                <a:cs typeface="Arial" charset="0"/>
              </a:rPr>
              <a:t>Любая критика и похвала – источник информации.</a:t>
            </a:r>
            <a:endParaRPr lang="en-US" spc="-100" dirty="0">
              <a:ln w="3175">
                <a:noFill/>
              </a:ln>
              <a:gradFill>
                <a:gsLst>
                  <a:gs pos="96667">
                    <a:srgbClr val="FFFFFF"/>
                  </a:gs>
                  <a:gs pos="90000">
                    <a:srgbClr val="FFFFFF"/>
                  </a:gs>
                </a:gsLst>
                <a:lin ang="5400000" scaled="0"/>
              </a:gradFill>
              <a:latin typeface="+mj-lt"/>
              <a:cs typeface="Arial" charset="0"/>
            </a:endParaRPr>
          </a:p>
        </p:txBody>
      </p:sp>
      <p:sp>
        <p:nvSpPr>
          <p:cNvPr id="6" name="Rectangle 3"/>
          <p:cNvSpPr txBox="1">
            <a:spLocks noChangeArrowheads="1"/>
          </p:cNvSpPr>
          <p:nvPr/>
        </p:nvSpPr>
        <p:spPr>
          <a:xfrm>
            <a:off x="512763" y="2724762"/>
            <a:ext cx="11694722" cy="1107996"/>
          </a:xfrm>
          <a:prstGeom prst="rect">
            <a:avLst/>
          </a:prstGeom>
          <a:noFill/>
        </p:spPr>
        <p:txBody>
          <a:bodyPr vert="horz" wrap="square" lIns="0" tIns="0" rIns="0" bIns="0" rtlCol="0">
            <a:spAutoFit/>
          </a:bodyPr>
          <a:lstStyle>
            <a:lvl1pPr marL="404813" indent="-404813" algn="l" defTabSz="914363" rtl="0" eaLnBrk="1" latinLnBrk="0" hangingPunct="1">
              <a:lnSpc>
                <a:spcPct val="90000"/>
              </a:lnSpc>
              <a:spcBef>
                <a:spcPct val="20000"/>
              </a:spcBef>
              <a:buFontTx/>
              <a:buBlip>
                <a:blip r:embed="rId3"/>
              </a:buBlip>
              <a:defRPr sz="3200" kern="1200">
                <a:gradFill>
                  <a:gsLst>
                    <a:gs pos="0">
                      <a:schemeClr val="tx1"/>
                    </a:gs>
                    <a:gs pos="86000">
                      <a:schemeClr val="tx1"/>
                    </a:gs>
                  </a:gsLst>
                  <a:lin ang="5400000" scaled="0"/>
                </a:gradFill>
                <a:latin typeface="+mn-lt"/>
                <a:ea typeface="+mn-ea"/>
                <a:cs typeface="+mn-cs"/>
              </a:defRPr>
            </a:lvl1pPr>
            <a:lvl2pPr marL="800100" indent="-395288" algn="l" defTabSz="914363" rtl="0" eaLnBrk="1" latinLnBrk="0" hangingPunct="1">
              <a:lnSpc>
                <a:spcPct val="90000"/>
              </a:lnSpc>
              <a:spcBef>
                <a:spcPct val="20000"/>
              </a:spcBef>
              <a:buFontTx/>
              <a:buBlip>
                <a:blip r:embed="rId4"/>
              </a:buBlip>
              <a:defRPr sz="2800" kern="1200">
                <a:gradFill>
                  <a:gsLst>
                    <a:gs pos="0">
                      <a:schemeClr val="tx1"/>
                    </a:gs>
                    <a:gs pos="86000">
                      <a:schemeClr val="tx1"/>
                    </a:gs>
                  </a:gsLst>
                  <a:lin ang="5400000" scaled="0"/>
                </a:gradFill>
                <a:latin typeface="+mn-lt"/>
                <a:ea typeface="+mn-ea"/>
                <a:cs typeface="+mn-cs"/>
              </a:defRPr>
            </a:lvl2pPr>
            <a:lvl3pPr marL="1143000" indent="-342900" algn="l" defTabSz="914363" rtl="0" eaLnBrk="1" latinLnBrk="0" hangingPunct="1">
              <a:lnSpc>
                <a:spcPct val="90000"/>
              </a:lnSpc>
              <a:spcBef>
                <a:spcPct val="20000"/>
              </a:spcBef>
              <a:buFontTx/>
              <a:buBlip>
                <a:blip r:embed="rId4"/>
              </a:buBlip>
              <a:defRPr sz="2400" kern="1200">
                <a:gradFill>
                  <a:gsLst>
                    <a:gs pos="0">
                      <a:schemeClr val="tx1"/>
                    </a:gs>
                    <a:gs pos="86000">
                      <a:schemeClr val="tx1"/>
                    </a:gs>
                  </a:gsLst>
                  <a:lin ang="5400000" scaled="0"/>
                </a:gradFill>
                <a:latin typeface="+mn-lt"/>
                <a:ea typeface="+mn-ea"/>
                <a:cs typeface="+mn-cs"/>
              </a:defRPr>
            </a:lvl3pPr>
            <a:lvl4pPr marL="1485900" indent="-34290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4pPr>
            <a:lvl5pPr marL="1828800" indent="-34290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ru-RU" sz="8000" spc="-100" dirty="0" smtClean="0">
                <a:ln w="3175">
                  <a:noFill/>
                </a:ln>
                <a:gradFill>
                  <a:gsLst>
                    <a:gs pos="96667">
                      <a:srgbClr val="FFFFFF"/>
                    </a:gs>
                    <a:gs pos="90000">
                      <a:srgbClr val="FFFFFF"/>
                    </a:gs>
                  </a:gsLst>
                  <a:lin ang="5400000" scaled="0"/>
                </a:gradFill>
                <a:latin typeface="+mj-lt"/>
                <a:cs typeface="Arial" charset="0"/>
              </a:rPr>
              <a:t>Разбор полетов</a:t>
            </a:r>
            <a:endParaRPr lang="en-US" sz="8000" spc="-100" dirty="0">
              <a:ln w="3175">
                <a:noFill/>
              </a:ln>
              <a:gradFill>
                <a:gsLst>
                  <a:gs pos="96667">
                    <a:srgbClr val="FFFFFF"/>
                  </a:gs>
                  <a:gs pos="90000">
                    <a:srgbClr val="FFFFFF"/>
                  </a:gs>
                </a:gsLst>
                <a:lin ang="5400000" scaled="0"/>
              </a:gradFill>
              <a:latin typeface="+mj-lt"/>
              <a:cs typeface="Arial" charset="0"/>
            </a:endParaRPr>
          </a:p>
        </p:txBody>
      </p:sp>
    </p:spTree>
    <p:extLst>
      <p:ext uri="{BB962C8B-B14F-4D97-AF65-F5344CB8AC3E}">
        <p14:creationId xmlns:p14="http://schemas.microsoft.com/office/powerpoint/2010/main" val="1936266026"/>
      </p:ext>
    </p:extLst>
  </p:cSld>
  <p:clrMapOvr>
    <a:masterClrMapping/>
  </p:clrMapOvr>
  <mc:AlternateContent xmlns:mc="http://schemas.openxmlformats.org/markup-compatibility/2006">
    <mc:Choice xmlns:p14="http://schemas.microsoft.com/office/powerpoint/2010/main" Requires="p14">
      <p:transition p14:dur="200">
        <p:push/>
      </p:transition>
    </mc:Choice>
    <mc:Fallback>
      <p:transition>
        <p:push/>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rovost.duke.edu/images/Resear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9363" y="1772940"/>
            <a:ext cx="5844437" cy="38992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19112" y="228600"/>
            <a:ext cx="11149013" cy="747897"/>
          </a:xfrm>
        </p:spPr>
        <p:txBody>
          <a:bodyPr/>
          <a:lstStyle/>
          <a:p>
            <a:r>
              <a:rPr lang="ru-RU" dirty="0" smtClean="0"/>
              <a:t>Разбор полетов</a:t>
            </a:r>
            <a:endParaRPr lang="en-US" dirty="0"/>
          </a:p>
        </p:txBody>
      </p:sp>
      <p:sp>
        <p:nvSpPr>
          <p:cNvPr id="3" name="Content Placeholder 2"/>
          <p:cNvSpPr>
            <a:spLocks noGrp="1"/>
          </p:cNvSpPr>
          <p:nvPr>
            <p:ph type="body" sz="quarter" idx="10"/>
          </p:nvPr>
        </p:nvSpPr>
        <p:spPr>
          <a:xfrm>
            <a:off x="519112" y="1447799"/>
            <a:ext cx="11149013" cy="4429418"/>
          </a:xfrm>
        </p:spPr>
        <p:txBody>
          <a:bodyPr/>
          <a:lstStyle/>
          <a:p>
            <a:pPr lvl="0"/>
            <a:r>
              <a:rPr lang="ru-RU" dirty="0" smtClean="0">
                <a:gradFill>
                  <a:gsLst>
                    <a:gs pos="0">
                      <a:schemeClr val="accent6"/>
                    </a:gs>
                    <a:gs pos="86000">
                      <a:schemeClr val="accent6"/>
                    </a:gs>
                  </a:gsLst>
                  <a:lin ang="5400000" scaled="0"/>
                </a:gradFill>
              </a:rPr>
              <a:t>Время</a:t>
            </a:r>
            <a:endParaRPr lang="en-US" dirty="0">
              <a:gradFill>
                <a:gsLst>
                  <a:gs pos="0">
                    <a:schemeClr val="accent6"/>
                  </a:gs>
                  <a:gs pos="86000">
                    <a:schemeClr val="accent6"/>
                  </a:gs>
                </a:gsLst>
                <a:lin ang="5400000" scaled="0"/>
              </a:gradFill>
            </a:endParaRPr>
          </a:p>
          <a:p>
            <a:pPr lvl="1"/>
            <a:r>
              <a:rPr lang="ru-RU" dirty="0" smtClean="0"/>
              <a:t>Успех не приходит сразу. Недостаток</a:t>
            </a:r>
            <a:br>
              <a:rPr lang="ru-RU" dirty="0" smtClean="0"/>
            </a:br>
            <a:r>
              <a:rPr lang="ru-RU" dirty="0" smtClean="0"/>
              <a:t>времени – не оправдание.</a:t>
            </a:r>
            <a:endParaRPr lang="en-US" dirty="0" smtClean="0"/>
          </a:p>
          <a:p>
            <a:pPr lvl="1"/>
            <a:endParaRPr lang="en-US" dirty="0" smtClean="0"/>
          </a:p>
          <a:p>
            <a:r>
              <a:rPr lang="ru-RU" dirty="0" smtClean="0">
                <a:gradFill>
                  <a:gsLst>
                    <a:gs pos="0">
                      <a:schemeClr val="accent6"/>
                    </a:gs>
                    <a:gs pos="86000">
                      <a:schemeClr val="accent6"/>
                    </a:gs>
                  </a:gsLst>
                  <a:lin ang="5400000" scaled="0"/>
                </a:gradFill>
              </a:rPr>
              <a:t>Цели</a:t>
            </a:r>
            <a:endParaRPr lang="en-US" dirty="0">
              <a:gradFill>
                <a:gsLst>
                  <a:gs pos="0">
                    <a:schemeClr val="accent6"/>
                  </a:gs>
                  <a:gs pos="86000">
                    <a:schemeClr val="accent6"/>
                  </a:gs>
                </a:gsLst>
                <a:lin ang="5400000" scaled="0"/>
              </a:gradFill>
            </a:endParaRPr>
          </a:p>
          <a:p>
            <a:pPr lvl="1"/>
            <a:r>
              <a:rPr lang="ru-RU" dirty="0" smtClean="0"/>
              <a:t>Были ли выполнены цели или нет?</a:t>
            </a:r>
            <a:br>
              <a:rPr lang="ru-RU" dirty="0" smtClean="0"/>
            </a:br>
            <a:r>
              <a:rPr lang="ru-RU" dirty="0" smtClean="0"/>
              <a:t>Почему? Что пошло по плану, а что нет?</a:t>
            </a:r>
            <a:endParaRPr lang="en-US" dirty="0" smtClean="0"/>
          </a:p>
          <a:p>
            <a:pPr lvl="1"/>
            <a:endParaRPr lang="en-US" dirty="0" smtClean="0"/>
          </a:p>
          <a:p>
            <a:r>
              <a:rPr lang="ru-RU" dirty="0" smtClean="0">
                <a:gradFill>
                  <a:gsLst>
                    <a:gs pos="0">
                      <a:schemeClr val="accent6"/>
                    </a:gs>
                    <a:gs pos="86000">
                      <a:schemeClr val="accent6"/>
                    </a:gs>
                  </a:gsLst>
                  <a:lin ang="5400000" scaled="0"/>
                </a:gradFill>
              </a:rPr>
              <a:t>Аудитория</a:t>
            </a:r>
            <a:endParaRPr lang="en-US" dirty="0">
              <a:gradFill>
                <a:gsLst>
                  <a:gs pos="0">
                    <a:schemeClr val="accent6"/>
                  </a:gs>
                  <a:gs pos="86000">
                    <a:schemeClr val="accent6"/>
                  </a:gs>
                </a:gsLst>
                <a:lin ang="5400000" scaled="0"/>
              </a:gradFill>
            </a:endParaRPr>
          </a:p>
          <a:p>
            <a:pPr lvl="1"/>
            <a:r>
              <a:rPr lang="ru-RU" dirty="0" smtClean="0"/>
              <a:t>Не бросайте тех, кто заинтересовался.</a:t>
            </a:r>
            <a:br>
              <a:rPr lang="ru-RU" dirty="0" smtClean="0"/>
            </a:br>
            <a:r>
              <a:rPr lang="ru-RU" dirty="0" smtClean="0"/>
              <a:t>Получите максимум пользы от критиков.</a:t>
            </a:r>
            <a:endParaRPr lang="en-US" dirty="0"/>
          </a:p>
        </p:txBody>
      </p:sp>
    </p:spTree>
    <p:extLst>
      <p:ext uri="{BB962C8B-B14F-4D97-AF65-F5344CB8AC3E}">
        <p14:creationId xmlns:p14="http://schemas.microsoft.com/office/powerpoint/2010/main" val="1603334720"/>
      </p:ext>
    </p:extLst>
  </p:cSld>
  <p:clrMapOvr>
    <a:masterClrMapping/>
  </p:clrMapOvr>
  <mc:AlternateContent xmlns:mc="http://schemas.openxmlformats.org/markup-compatibility/2006">
    <mc:Choice xmlns:p14="http://schemas.microsoft.com/office/powerpoint/2010/main" Requires="p14">
      <p:transition p14:dur="200">
        <p:push dir="u"/>
      </p:transition>
    </mc:Choice>
    <mc:Fallback>
      <p:transition>
        <p:push dir="u"/>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12763" y="1773971"/>
            <a:ext cx="11694722" cy="443198"/>
          </a:xfrm>
          <a:prstGeom prst="rect">
            <a:avLst/>
          </a:prstGeom>
          <a:noFill/>
        </p:spPr>
        <p:txBody>
          <a:bodyPr vert="horz" wrap="square" lIns="0" tIns="0" rIns="0" bIns="0" rtlCol="0">
            <a:spAutoFit/>
          </a:bodyPr>
          <a:lstStyle>
            <a:lvl1pPr marL="404813" indent="-404813" algn="l" defTabSz="914363" rtl="0" eaLnBrk="1" latinLnBrk="0" hangingPunct="1">
              <a:lnSpc>
                <a:spcPct val="90000"/>
              </a:lnSpc>
              <a:spcBef>
                <a:spcPct val="20000"/>
              </a:spcBef>
              <a:buFontTx/>
              <a:buBlip>
                <a:blip r:embed="rId3"/>
              </a:buBlip>
              <a:defRPr sz="3200" kern="1200">
                <a:gradFill>
                  <a:gsLst>
                    <a:gs pos="0">
                      <a:schemeClr val="tx1"/>
                    </a:gs>
                    <a:gs pos="86000">
                      <a:schemeClr val="tx1"/>
                    </a:gs>
                  </a:gsLst>
                  <a:lin ang="5400000" scaled="0"/>
                </a:gradFill>
                <a:latin typeface="+mn-lt"/>
                <a:ea typeface="+mn-ea"/>
                <a:cs typeface="+mn-cs"/>
              </a:defRPr>
            </a:lvl1pPr>
            <a:lvl2pPr marL="800100" indent="-395288" algn="l" defTabSz="914363" rtl="0" eaLnBrk="1" latinLnBrk="0" hangingPunct="1">
              <a:lnSpc>
                <a:spcPct val="90000"/>
              </a:lnSpc>
              <a:spcBef>
                <a:spcPct val="20000"/>
              </a:spcBef>
              <a:buFontTx/>
              <a:buBlip>
                <a:blip r:embed="rId4"/>
              </a:buBlip>
              <a:defRPr sz="2800" kern="1200">
                <a:gradFill>
                  <a:gsLst>
                    <a:gs pos="0">
                      <a:schemeClr val="tx1"/>
                    </a:gs>
                    <a:gs pos="86000">
                      <a:schemeClr val="tx1"/>
                    </a:gs>
                  </a:gsLst>
                  <a:lin ang="5400000" scaled="0"/>
                </a:gradFill>
                <a:latin typeface="+mn-lt"/>
                <a:ea typeface="+mn-ea"/>
                <a:cs typeface="+mn-cs"/>
              </a:defRPr>
            </a:lvl2pPr>
            <a:lvl3pPr marL="1143000" indent="-342900" algn="l" defTabSz="914363" rtl="0" eaLnBrk="1" latinLnBrk="0" hangingPunct="1">
              <a:lnSpc>
                <a:spcPct val="90000"/>
              </a:lnSpc>
              <a:spcBef>
                <a:spcPct val="20000"/>
              </a:spcBef>
              <a:buFontTx/>
              <a:buBlip>
                <a:blip r:embed="rId4"/>
              </a:buBlip>
              <a:defRPr sz="2400" kern="1200">
                <a:gradFill>
                  <a:gsLst>
                    <a:gs pos="0">
                      <a:schemeClr val="tx1"/>
                    </a:gs>
                    <a:gs pos="86000">
                      <a:schemeClr val="tx1"/>
                    </a:gs>
                  </a:gsLst>
                  <a:lin ang="5400000" scaled="0"/>
                </a:gradFill>
                <a:latin typeface="+mn-lt"/>
                <a:ea typeface="+mn-ea"/>
                <a:cs typeface="+mn-cs"/>
              </a:defRPr>
            </a:lvl3pPr>
            <a:lvl4pPr marL="1485900" indent="-34290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4pPr>
            <a:lvl5pPr marL="1828800" indent="-34290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ru-RU" spc="-100" dirty="0" smtClean="0">
                <a:ln w="3175">
                  <a:noFill/>
                </a:ln>
                <a:gradFill>
                  <a:gsLst>
                    <a:gs pos="96667">
                      <a:srgbClr val="FFFFFF"/>
                    </a:gs>
                    <a:gs pos="90000">
                      <a:srgbClr val="FFFFFF"/>
                    </a:gs>
                  </a:gsLst>
                  <a:lin ang="5400000" scaled="0"/>
                </a:gradFill>
                <a:latin typeface="+mj-lt"/>
                <a:cs typeface="Arial" charset="0"/>
              </a:rPr>
              <a:t>Пользуйтесь опытом успешных людей.</a:t>
            </a:r>
            <a:endParaRPr lang="en-US" spc="-100" dirty="0">
              <a:ln w="3175">
                <a:noFill/>
              </a:ln>
              <a:gradFill>
                <a:gsLst>
                  <a:gs pos="96667">
                    <a:srgbClr val="FFFFFF"/>
                  </a:gs>
                  <a:gs pos="90000">
                    <a:srgbClr val="FFFFFF"/>
                  </a:gs>
                </a:gsLst>
                <a:lin ang="5400000" scaled="0"/>
              </a:gradFill>
              <a:latin typeface="+mj-lt"/>
              <a:cs typeface="Arial" charset="0"/>
            </a:endParaRPr>
          </a:p>
        </p:txBody>
      </p:sp>
      <p:sp>
        <p:nvSpPr>
          <p:cNvPr id="5" name="Rectangle 3"/>
          <p:cNvSpPr txBox="1">
            <a:spLocks noChangeArrowheads="1"/>
          </p:cNvSpPr>
          <p:nvPr/>
        </p:nvSpPr>
        <p:spPr>
          <a:xfrm>
            <a:off x="512763" y="2278879"/>
            <a:ext cx="11694722" cy="443198"/>
          </a:xfrm>
          <a:prstGeom prst="rect">
            <a:avLst/>
          </a:prstGeom>
          <a:noFill/>
        </p:spPr>
        <p:txBody>
          <a:bodyPr vert="horz" wrap="square" lIns="0" tIns="0" rIns="0" bIns="0" rtlCol="0">
            <a:spAutoFit/>
          </a:bodyPr>
          <a:lstStyle>
            <a:lvl1pPr marL="404813" indent="-404813" algn="l" defTabSz="914363" rtl="0" eaLnBrk="1" latinLnBrk="0" hangingPunct="1">
              <a:lnSpc>
                <a:spcPct val="90000"/>
              </a:lnSpc>
              <a:spcBef>
                <a:spcPct val="20000"/>
              </a:spcBef>
              <a:buFontTx/>
              <a:buBlip>
                <a:blip r:embed="rId3"/>
              </a:buBlip>
              <a:defRPr sz="3200" kern="1200">
                <a:gradFill>
                  <a:gsLst>
                    <a:gs pos="0">
                      <a:schemeClr val="tx1"/>
                    </a:gs>
                    <a:gs pos="86000">
                      <a:schemeClr val="tx1"/>
                    </a:gs>
                  </a:gsLst>
                  <a:lin ang="5400000" scaled="0"/>
                </a:gradFill>
                <a:latin typeface="+mn-lt"/>
                <a:ea typeface="+mn-ea"/>
                <a:cs typeface="+mn-cs"/>
              </a:defRPr>
            </a:lvl1pPr>
            <a:lvl2pPr marL="800100" indent="-395288" algn="l" defTabSz="914363" rtl="0" eaLnBrk="1" latinLnBrk="0" hangingPunct="1">
              <a:lnSpc>
                <a:spcPct val="90000"/>
              </a:lnSpc>
              <a:spcBef>
                <a:spcPct val="20000"/>
              </a:spcBef>
              <a:buFontTx/>
              <a:buBlip>
                <a:blip r:embed="rId4"/>
              </a:buBlip>
              <a:defRPr sz="2800" kern="1200">
                <a:gradFill>
                  <a:gsLst>
                    <a:gs pos="0">
                      <a:schemeClr val="tx1"/>
                    </a:gs>
                    <a:gs pos="86000">
                      <a:schemeClr val="tx1"/>
                    </a:gs>
                  </a:gsLst>
                  <a:lin ang="5400000" scaled="0"/>
                </a:gradFill>
                <a:latin typeface="+mn-lt"/>
                <a:ea typeface="+mn-ea"/>
                <a:cs typeface="+mn-cs"/>
              </a:defRPr>
            </a:lvl2pPr>
            <a:lvl3pPr marL="1143000" indent="-342900" algn="l" defTabSz="914363" rtl="0" eaLnBrk="1" latinLnBrk="0" hangingPunct="1">
              <a:lnSpc>
                <a:spcPct val="90000"/>
              </a:lnSpc>
              <a:spcBef>
                <a:spcPct val="20000"/>
              </a:spcBef>
              <a:buFontTx/>
              <a:buBlip>
                <a:blip r:embed="rId4"/>
              </a:buBlip>
              <a:defRPr sz="2400" kern="1200">
                <a:gradFill>
                  <a:gsLst>
                    <a:gs pos="0">
                      <a:schemeClr val="tx1"/>
                    </a:gs>
                    <a:gs pos="86000">
                      <a:schemeClr val="tx1"/>
                    </a:gs>
                  </a:gsLst>
                  <a:lin ang="5400000" scaled="0"/>
                </a:gradFill>
                <a:latin typeface="+mn-lt"/>
                <a:ea typeface="+mn-ea"/>
                <a:cs typeface="+mn-cs"/>
              </a:defRPr>
            </a:lvl3pPr>
            <a:lvl4pPr marL="1485900" indent="-34290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4pPr>
            <a:lvl5pPr marL="1828800" indent="-34290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ru-RU" spc="-100" dirty="0" smtClean="0">
                <a:ln w="3175">
                  <a:noFill/>
                </a:ln>
                <a:gradFill>
                  <a:gsLst>
                    <a:gs pos="96667">
                      <a:srgbClr val="FFFFFF"/>
                    </a:gs>
                    <a:gs pos="90000">
                      <a:srgbClr val="FFFFFF"/>
                    </a:gs>
                  </a:gsLst>
                  <a:lin ang="5400000" scaled="0"/>
                </a:gradFill>
                <a:latin typeface="+mj-lt"/>
                <a:cs typeface="Arial" charset="0"/>
              </a:rPr>
              <a:t>Смотрите на мир широко открытыми </a:t>
            </a:r>
            <a:r>
              <a:rPr lang="ru-RU" spc="-100" dirty="0" err="1" smtClean="0">
                <a:ln w="3175">
                  <a:noFill/>
                </a:ln>
                <a:gradFill>
                  <a:gsLst>
                    <a:gs pos="96667">
                      <a:srgbClr val="FFFFFF"/>
                    </a:gs>
                    <a:gs pos="90000">
                      <a:srgbClr val="FFFFFF"/>
                    </a:gs>
                  </a:gsLst>
                  <a:lin ang="5400000" scaled="0"/>
                </a:gradFill>
                <a:latin typeface="+mj-lt"/>
                <a:cs typeface="Arial" charset="0"/>
              </a:rPr>
              <a:t>галзами</a:t>
            </a:r>
            <a:r>
              <a:rPr lang="ru-RU" spc="-100" dirty="0" smtClean="0">
                <a:ln w="3175">
                  <a:noFill/>
                </a:ln>
                <a:gradFill>
                  <a:gsLst>
                    <a:gs pos="96667">
                      <a:srgbClr val="FFFFFF"/>
                    </a:gs>
                    <a:gs pos="90000">
                      <a:srgbClr val="FFFFFF"/>
                    </a:gs>
                  </a:gsLst>
                  <a:lin ang="5400000" scaled="0"/>
                </a:gradFill>
                <a:latin typeface="+mj-lt"/>
                <a:cs typeface="Arial" charset="0"/>
              </a:rPr>
              <a:t>.</a:t>
            </a:r>
            <a:endParaRPr lang="en-US" spc="-100" dirty="0">
              <a:ln w="3175">
                <a:noFill/>
              </a:ln>
              <a:gradFill>
                <a:gsLst>
                  <a:gs pos="96667">
                    <a:srgbClr val="FFFFFF"/>
                  </a:gs>
                  <a:gs pos="90000">
                    <a:srgbClr val="FFFFFF"/>
                  </a:gs>
                </a:gsLst>
                <a:lin ang="5400000" scaled="0"/>
              </a:gradFill>
              <a:latin typeface="+mj-lt"/>
              <a:cs typeface="Arial" charset="0"/>
            </a:endParaRPr>
          </a:p>
        </p:txBody>
      </p:sp>
      <p:sp>
        <p:nvSpPr>
          <p:cNvPr id="6" name="Rectangle 3"/>
          <p:cNvSpPr txBox="1">
            <a:spLocks noChangeArrowheads="1"/>
          </p:cNvSpPr>
          <p:nvPr/>
        </p:nvSpPr>
        <p:spPr>
          <a:xfrm>
            <a:off x="512763" y="2724762"/>
            <a:ext cx="11694722" cy="1107996"/>
          </a:xfrm>
          <a:prstGeom prst="rect">
            <a:avLst/>
          </a:prstGeom>
          <a:noFill/>
        </p:spPr>
        <p:txBody>
          <a:bodyPr vert="horz" wrap="square" lIns="0" tIns="0" rIns="0" bIns="0" rtlCol="0">
            <a:spAutoFit/>
          </a:bodyPr>
          <a:lstStyle>
            <a:lvl1pPr marL="404813" indent="-404813" algn="l" defTabSz="914363" rtl="0" eaLnBrk="1" latinLnBrk="0" hangingPunct="1">
              <a:lnSpc>
                <a:spcPct val="90000"/>
              </a:lnSpc>
              <a:spcBef>
                <a:spcPct val="20000"/>
              </a:spcBef>
              <a:buFontTx/>
              <a:buBlip>
                <a:blip r:embed="rId3"/>
              </a:buBlip>
              <a:defRPr sz="3200" kern="1200">
                <a:gradFill>
                  <a:gsLst>
                    <a:gs pos="0">
                      <a:schemeClr val="tx1"/>
                    </a:gs>
                    <a:gs pos="86000">
                      <a:schemeClr val="tx1"/>
                    </a:gs>
                  </a:gsLst>
                  <a:lin ang="5400000" scaled="0"/>
                </a:gradFill>
                <a:latin typeface="+mn-lt"/>
                <a:ea typeface="+mn-ea"/>
                <a:cs typeface="+mn-cs"/>
              </a:defRPr>
            </a:lvl1pPr>
            <a:lvl2pPr marL="800100" indent="-395288" algn="l" defTabSz="914363" rtl="0" eaLnBrk="1" latinLnBrk="0" hangingPunct="1">
              <a:lnSpc>
                <a:spcPct val="90000"/>
              </a:lnSpc>
              <a:spcBef>
                <a:spcPct val="20000"/>
              </a:spcBef>
              <a:buFontTx/>
              <a:buBlip>
                <a:blip r:embed="rId4"/>
              </a:buBlip>
              <a:defRPr sz="2800" kern="1200">
                <a:gradFill>
                  <a:gsLst>
                    <a:gs pos="0">
                      <a:schemeClr val="tx1"/>
                    </a:gs>
                    <a:gs pos="86000">
                      <a:schemeClr val="tx1"/>
                    </a:gs>
                  </a:gsLst>
                  <a:lin ang="5400000" scaled="0"/>
                </a:gradFill>
                <a:latin typeface="+mn-lt"/>
                <a:ea typeface="+mn-ea"/>
                <a:cs typeface="+mn-cs"/>
              </a:defRPr>
            </a:lvl2pPr>
            <a:lvl3pPr marL="1143000" indent="-342900" algn="l" defTabSz="914363" rtl="0" eaLnBrk="1" latinLnBrk="0" hangingPunct="1">
              <a:lnSpc>
                <a:spcPct val="90000"/>
              </a:lnSpc>
              <a:spcBef>
                <a:spcPct val="20000"/>
              </a:spcBef>
              <a:buFontTx/>
              <a:buBlip>
                <a:blip r:embed="rId4"/>
              </a:buBlip>
              <a:defRPr sz="2400" kern="1200">
                <a:gradFill>
                  <a:gsLst>
                    <a:gs pos="0">
                      <a:schemeClr val="tx1"/>
                    </a:gs>
                    <a:gs pos="86000">
                      <a:schemeClr val="tx1"/>
                    </a:gs>
                  </a:gsLst>
                  <a:lin ang="5400000" scaled="0"/>
                </a:gradFill>
                <a:latin typeface="+mn-lt"/>
                <a:ea typeface="+mn-ea"/>
                <a:cs typeface="+mn-cs"/>
              </a:defRPr>
            </a:lvl3pPr>
            <a:lvl4pPr marL="1485900" indent="-34290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4pPr>
            <a:lvl5pPr marL="1828800" indent="-34290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ru-RU" sz="8000" spc="-100" dirty="0" smtClean="0">
                <a:ln w="3175">
                  <a:noFill/>
                </a:ln>
                <a:gradFill>
                  <a:gsLst>
                    <a:gs pos="96667">
                      <a:srgbClr val="FFFFFF"/>
                    </a:gs>
                    <a:gs pos="90000">
                      <a:srgbClr val="FFFFFF"/>
                    </a:gs>
                  </a:gsLst>
                  <a:lin ang="5400000" scaled="0"/>
                </a:gradFill>
                <a:latin typeface="+mj-lt"/>
                <a:cs typeface="Arial" charset="0"/>
              </a:rPr>
              <a:t>Несколько советов</a:t>
            </a:r>
            <a:endParaRPr lang="en-US" sz="8000" spc="-100" dirty="0">
              <a:ln w="3175">
                <a:noFill/>
              </a:ln>
              <a:gradFill>
                <a:gsLst>
                  <a:gs pos="96667">
                    <a:srgbClr val="FFFFFF"/>
                  </a:gs>
                  <a:gs pos="90000">
                    <a:srgbClr val="FFFFFF"/>
                  </a:gs>
                </a:gsLst>
                <a:lin ang="5400000" scaled="0"/>
              </a:gradFill>
              <a:latin typeface="+mj-lt"/>
              <a:cs typeface="Arial" charset="0"/>
            </a:endParaRPr>
          </a:p>
        </p:txBody>
      </p:sp>
    </p:spTree>
    <p:extLst>
      <p:ext uri="{BB962C8B-B14F-4D97-AF65-F5344CB8AC3E}">
        <p14:creationId xmlns:p14="http://schemas.microsoft.com/office/powerpoint/2010/main" val="1380575712"/>
      </p:ext>
    </p:extLst>
  </p:cSld>
  <p:clrMapOvr>
    <a:masterClrMapping/>
  </p:clrMapOvr>
  <mc:AlternateContent xmlns:mc="http://schemas.openxmlformats.org/markup-compatibility/2006">
    <mc:Choice xmlns:p14="http://schemas.microsoft.com/office/powerpoint/2010/main" Requires="p14">
      <p:transition p14:dur="200">
        <p:push/>
      </p:transition>
    </mc:Choice>
    <mc:Fallback>
      <p:transition>
        <p:push/>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103000"/>
                    </a14:imgEffect>
                    <a14:imgEffect>
                      <a14:brightnessContrast contrast="5000"/>
                    </a14:imgEffect>
                  </a14:imgLayer>
                </a14:imgProps>
              </a:ext>
              <a:ext uri="{28A0092B-C50C-407E-A947-70E740481C1C}">
                <a14:useLocalDpi xmlns:a14="http://schemas.microsoft.com/office/drawing/2010/main"/>
              </a:ext>
            </a:extLst>
          </a:blip>
          <a:srcRect/>
          <a:stretch/>
        </p:blipFill>
        <p:spPr>
          <a:xfrm>
            <a:off x="0" y="0"/>
            <a:ext cx="12201144" cy="6858000"/>
          </a:xfrm>
          <a:prstGeom prst="rect">
            <a:avLst/>
          </a:prstGeom>
        </p:spPr>
      </p:pic>
      <p:sp>
        <p:nvSpPr>
          <p:cNvPr id="4" name="Rectangle 3"/>
          <p:cNvSpPr/>
          <p:nvPr/>
        </p:nvSpPr>
        <p:spPr>
          <a:xfrm>
            <a:off x="6064701" y="1779588"/>
            <a:ext cx="6092825" cy="775469"/>
          </a:xfrm>
          <a:prstGeom prst="rect">
            <a:avLst/>
          </a:prstGeom>
        </p:spPr>
        <p:txBody>
          <a:bodyPr tIns="91440">
            <a:spAutoFit/>
          </a:bodyPr>
          <a:lstStyle/>
          <a:p>
            <a:pPr lvl="0">
              <a:lnSpc>
                <a:spcPct val="70000"/>
              </a:lnSpc>
            </a:pPr>
            <a:r>
              <a:rPr lang="ru-RU" sz="5800" spc="-100" dirty="0" smtClean="0">
                <a:gradFill>
                  <a:gsLst>
                    <a:gs pos="100000">
                      <a:srgbClr val="FBFBFB"/>
                    </a:gs>
                    <a:gs pos="0">
                      <a:srgbClr val="FBFBFB"/>
                    </a:gs>
                  </a:gsLst>
                  <a:lin ang="5400000" scaled="0"/>
                </a:gradFill>
                <a:latin typeface="+mj-lt"/>
              </a:rPr>
              <a:t>Будьте проще.</a:t>
            </a:r>
            <a:endParaRPr lang="en-US" sz="5800" spc="-100" dirty="0">
              <a:gradFill>
                <a:gsLst>
                  <a:gs pos="100000">
                    <a:srgbClr val="FBFBFB"/>
                  </a:gs>
                  <a:gs pos="0">
                    <a:srgbClr val="FBFBFB"/>
                  </a:gs>
                </a:gsLst>
                <a:lin ang="5400000" scaled="0"/>
              </a:gradFill>
              <a:latin typeface="+mj-lt"/>
            </a:endParaRPr>
          </a:p>
        </p:txBody>
      </p:sp>
    </p:spTree>
    <p:extLst>
      <p:ext uri="{BB962C8B-B14F-4D97-AF65-F5344CB8AC3E}">
        <p14:creationId xmlns:p14="http://schemas.microsoft.com/office/powerpoint/2010/main" val="2523571846"/>
      </p:ext>
    </p:extLst>
  </p:cSld>
  <p:clrMapOvr>
    <a:masterClrMapping/>
  </p:clrMapOvr>
  <mc:AlternateContent xmlns:mc="http://schemas.openxmlformats.org/markup-compatibility/2006">
    <mc:Choice xmlns:p14="http://schemas.microsoft.com/office/powerpoint/2010/main" Requires="p14">
      <p:transition p14:dur="200">
        <p:push dir="u"/>
      </p:transition>
    </mc:Choice>
    <mc:Fallback>
      <p:transition>
        <p:push dir="u"/>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4895" y="0"/>
            <a:ext cx="12423720" cy="6858001"/>
          </a:xfrm>
          <a:prstGeom prst="rect">
            <a:avLst/>
          </a:prstGeom>
        </p:spPr>
      </p:pic>
      <p:sp>
        <p:nvSpPr>
          <p:cNvPr id="6" name="Rectangle 5"/>
          <p:cNvSpPr/>
          <p:nvPr/>
        </p:nvSpPr>
        <p:spPr>
          <a:xfrm>
            <a:off x="5381794" y="5590553"/>
            <a:ext cx="6092825" cy="775469"/>
          </a:xfrm>
          <a:prstGeom prst="rect">
            <a:avLst/>
          </a:prstGeom>
        </p:spPr>
        <p:txBody>
          <a:bodyPr tIns="91440">
            <a:spAutoFit/>
          </a:bodyPr>
          <a:lstStyle/>
          <a:p>
            <a:pPr lvl="0">
              <a:lnSpc>
                <a:spcPct val="70000"/>
              </a:lnSpc>
            </a:pPr>
            <a:r>
              <a:rPr lang="ru-RU" sz="5800" spc="-100" dirty="0" smtClean="0">
                <a:gradFill>
                  <a:gsLst>
                    <a:gs pos="100000">
                      <a:srgbClr val="FBFBFB"/>
                    </a:gs>
                    <a:gs pos="0">
                      <a:srgbClr val="FBFBFB"/>
                    </a:gs>
                  </a:gsLst>
                  <a:lin ang="5400000" scaled="0"/>
                </a:gradFill>
                <a:latin typeface="+mj-lt"/>
              </a:rPr>
              <a:t>Цените людей.</a:t>
            </a:r>
            <a:endParaRPr lang="en-US" sz="5800" spc="-100" dirty="0">
              <a:gradFill>
                <a:gsLst>
                  <a:gs pos="100000">
                    <a:srgbClr val="FBFBFB"/>
                  </a:gs>
                  <a:gs pos="0">
                    <a:srgbClr val="FBFBFB"/>
                  </a:gs>
                </a:gsLst>
                <a:lin ang="5400000" scaled="0"/>
              </a:gradFill>
              <a:latin typeface="+mj-lt"/>
            </a:endParaRPr>
          </a:p>
        </p:txBody>
      </p:sp>
    </p:spTree>
    <p:extLst>
      <p:ext uri="{BB962C8B-B14F-4D97-AF65-F5344CB8AC3E}">
        <p14:creationId xmlns:p14="http://schemas.microsoft.com/office/powerpoint/2010/main" val="1997759276"/>
      </p:ext>
    </p:extLst>
  </p:cSld>
  <p:clrMapOvr>
    <a:masterClrMapping/>
  </p:clrMapOvr>
  <mc:AlternateContent xmlns:mc="http://schemas.openxmlformats.org/markup-compatibility/2006">
    <mc:Choice xmlns:p14="http://schemas.microsoft.com/office/powerpoint/2010/main" Requires="p14">
      <p:transition p14:dur="200">
        <p:push/>
      </p:transition>
    </mc:Choice>
    <mc:Fallback>
      <p:transition>
        <p:push/>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04759" y="1123004"/>
            <a:ext cx="6567627" cy="2261546"/>
          </a:xfrm>
          <a:prstGeom prst="rect">
            <a:avLst/>
          </a:prstGeom>
        </p:spPr>
        <p:txBody>
          <a:bodyPr vert="horz" wrap="square" lIns="0" tIns="0" rIns="0" bIns="0" rtlCol="0">
            <a:noAutofit/>
          </a:bodyPr>
          <a:lstStyle/>
          <a:p>
            <a:pPr>
              <a:lnSpc>
                <a:spcPts val="8000"/>
              </a:lnSpc>
            </a:pPr>
            <a:r>
              <a:rPr lang="en-US" sz="9000" spc="-150" dirty="0" smtClean="0">
                <a:ln w="3175">
                  <a:noFill/>
                </a:ln>
                <a:gradFill>
                  <a:gsLst>
                    <a:gs pos="0">
                      <a:schemeClr val="bg1"/>
                    </a:gs>
                    <a:gs pos="86000">
                      <a:schemeClr val="bg1"/>
                    </a:gs>
                  </a:gsLst>
                  <a:lin ang="5400000" scaled="0"/>
                </a:gradFill>
                <a:latin typeface="+mj-lt"/>
                <a:cs typeface="Segoe Light"/>
              </a:rPr>
              <a:t>Full Bleed Photos</a:t>
            </a:r>
            <a:endParaRPr lang="en-US" sz="9000" spc="-150" dirty="0">
              <a:ln w="3175">
                <a:noFill/>
              </a:ln>
              <a:gradFill>
                <a:gsLst>
                  <a:gs pos="0">
                    <a:schemeClr val="bg1"/>
                  </a:gs>
                  <a:gs pos="86000">
                    <a:schemeClr val="bg1"/>
                  </a:gs>
                </a:gsLst>
                <a:lin ang="5400000" scaled="0"/>
              </a:gradFill>
              <a:latin typeface="+mj-lt"/>
              <a:cs typeface="Segoe Light"/>
            </a:endParaRPr>
          </a:p>
        </p:txBody>
      </p:sp>
      <p:sp>
        <p:nvSpPr>
          <p:cNvPr id="7" name="Rectangle 6"/>
          <p:cNvSpPr/>
          <p:nvPr/>
        </p:nvSpPr>
        <p:spPr>
          <a:xfrm>
            <a:off x="4443420" y="4813612"/>
            <a:ext cx="5946628" cy="1421928"/>
          </a:xfrm>
          <a:prstGeom prst="rect">
            <a:avLst/>
          </a:prstGeom>
        </p:spPr>
        <p:txBody>
          <a:bodyPr wrap="none">
            <a:spAutoFit/>
          </a:bodyPr>
          <a:lstStyle/>
          <a:p>
            <a:pPr lvl="0">
              <a:lnSpc>
                <a:spcPct val="80000"/>
              </a:lnSpc>
            </a:pPr>
            <a:r>
              <a:rPr lang="en-US" sz="3600" spc="-150" dirty="0" smtClean="0">
                <a:gradFill>
                  <a:gsLst>
                    <a:gs pos="0">
                      <a:schemeClr val="bg1"/>
                    </a:gs>
                    <a:gs pos="100000">
                      <a:schemeClr val="bg1"/>
                    </a:gs>
                  </a:gsLst>
                  <a:lin ang="5400000" scaled="0"/>
                </a:gradFill>
                <a:latin typeface="Segoe UI Light" pitchFamily="34" charset="0"/>
              </a:rPr>
              <a:t>Pictures can set a mood or</a:t>
            </a:r>
            <a:br>
              <a:rPr lang="en-US" sz="3600" spc="-150" dirty="0" smtClean="0">
                <a:gradFill>
                  <a:gsLst>
                    <a:gs pos="0">
                      <a:schemeClr val="bg1"/>
                    </a:gs>
                    <a:gs pos="100000">
                      <a:schemeClr val="bg1"/>
                    </a:gs>
                  </a:gsLst>
                  <a:lin ang="5400000" scaled="0"/>
                </a:gradFill>
                <a:latin typeface="Segoe UI Light" pitchFamily="34" charset="0"/>
              </a:rPr>
            </a:br>
            <a:r>
              <a:rPr lang="en-US" sz="3600" spc="-150" dirty="0" smtClean="0">
                <a:gradFill>
                  <a:gsLst>
                    <a:gs pos="0">
                      <a:schemeClr val="bg1"/>
                    </a:gs>
                    <a:gs pos="100000">
                      <a:schemeClr val="bg1"/>
                    </a:gs>
                  </a:gsLst>
                  <a:lin ang="5400000" scaled="0"/>
                </a:gradFill>
                <a:latin typeface="Segoe UI Light" pitchFamily="34" charset="0"/>
              </a:rPr>
              <a:t>evoke emotion, making for</a:t>
            </a:r>
            <a:br>
              <a:rPr lang="en-US" sz="3600" spc="-150" dirty="0" smtClean="0">
                <a:gradFill>
                  <a:gsLst>
                    <a:gs pos="0">
                      <a:schemeClr val="bg1"/>
                    </a:gs>
                    <a:gs pos="100000">
                      <a:schemeClr val="bg1"/>
                    </a:gs>
                  </a:gsLst>
                  <a:lin ang="5400000" scaled="0"/>
                </a:gradFill>
                <a:latin typeface="Segoe UI Light" pitchFamily="34" charset="0"/>
              </a:rPr>
            </a:br>
            <a:r>
              <a:rPr lang="en-US" sz="3600" spc="-150" dirty="0" smtClean="0">
                <a:gradFill>
                  <a:gsLst>
                    <a:gs pos="0">
                      <a:schemeClr val="bg1"/>
                    </a:gs>
                    <a:gs pos="100000">
                      <a:schemeClr val="bg1"/>
                    </a:gs>
                  </a:gsLst>
                  <a:lin ang="5400000" scaled="0"/>
                </a:gradFill>
                <a:latin typeface="Segoe UI Light" pitchFamily="34" charset="0"/>
              </a:rPr>
              <a:t>a more memorable presentation.</a:t>
            </a:r>
            <a:endParaRPr lang="en-US" sz="3600" spc="-150" dirty="0">
              <a:gradFill>
                <a:gsLst>
                  <a:gs pos="0">
                    <a:schemeClr val="bg1"/>
                  </a:gs>
                  <a:gs pos="100000">
                    <a:schemeClr val="bg1"/>
                  </a:gs>
                </a:gsLst>
                <a:lin ang="5400000" scaled="0"/>
              </a:gradFill>
              <a:latin typeface="Segoe UI Light" pitchFamily="34" charset="0"/>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0" y="-1"/>
            <a:ext cx="12188825" cy="6992471"/>
          </a:xfrm>
          <a:prstGeom prst="rect">
            <a:avLst/>
          </a:prstGeom>
        </p:spPr>
      </p:pic>
      <p:sp>
        <p:nvSpPr>
          <p:cNvPr id="3" name="Rectangle 2"/>
          <p:cNvSpPr/>
          <p:nvPr/>
        </p:nvSpPr>
        <p:spPr bwMode="auto">
          <a:xfrm>
            <a:off x="0" y="3394278"/>
            <a:ext cx="12188825" cy="3594473"/>
          </a:xfrm>
          <a:prstGeom prst="rect">
            <a:avLst/>
          </a:prstGeom>
          <a:gradFill>
            <a:gsLst>
              <a:gs pos="0">
                <a:srgbClr val="000000">
                  <a:alpha val="0"/>
                </a:srgbClr>
              </a:gs>
              <a:gs pos="100000">
                <a:srgbClr val="000000">
                  <a:alpha val="66667"/>
                </a:srgbClr>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 name="Rectangle 8"/>
          <p:cNvSpPr/>
          <p:nvPr/>
        </p:nvSpPr>
        <p:spPr>
          <a:xfrm>
            <a:off x="5485967" y="5439830"/>
            <a:ext cx="6092825" cy="775469"/>
          </a:xfrm>
          <a:prstGeom prst="rect">
            <a:avLst/>
          </a:prstGeom>
        </p:spPr>
        <p:txBody>
          <a:bodyPr tIns="91440">
            <a:spAutoFit/>
          </a:bodyPr>
          <a:lstStyle/>
          <a:p>
            <a:pPr lvl="0">
              <a:lnSpc>
                <a:spcPct val="70000"/>
              </a:lnSpc>
            </a:pPr>
            <a:r>
              <a:rPr lang="ru-RU" sz="5800" spc="-100" dirty="0" smtClean="0">
                <a:gradFill>
                  <a:gsLst>
                    <a:gs pos="100000">
                      <a:srgbClr val="FBFBFB"/>
                    </a:gs>
                    <a:gs pos="0">
                      <a:srgbClr val="FBFBFB"/>
                    </a:gs>
                  </a:gsLst>
                  <a:lin ang="5400000" scaled="0"/>
                </a:gradFill>
                <a:latin typeface="+mj-lt"/>
              </a:rPr>
              <a:t>Учите слушателей.</a:t>
            </a:r>
            <a:endParaRPr lang="en-US" sz="5800" spc="-100" dirty="0">
              <a:gradFill>
                <a:gsLst>
                  <a:gs pos="100000">
                    <a:srgbClr val="FBFBFB"/>
                  </a:gs>
                  <a:gs pos="0">
                    <a:srgbClr val="FBFBFB"/>
                  </a:gs>
                </a:gsLst>
                <a:lin ang="5400000" scaled="0"/>
              </a:gradFill>
              <a:latin typeface="+mj-lt"/>
            </a:endParaRPr>
          </a:p>
        </p:txBody>
      </p:sp>
    </p:spTree>
    <p:extLst>
      <p:ext uri="{BB962C8B-B14F-4D97-AF65-F5344CB8AC3E}">
        <p14:creationId xmlns:p14="http://schemas.microsoft.com/office/powerpoint/2010/main" val="2696385862"/>
      </p:ext>
    </p:extLst>
  </p:cSld>
  <p:clrMapOvr>
    <a:masterClrMapping/>
  </p:clrMapOvr>
  <mc:AlternateContent xmlns:mc="http://schemas.openxmlformats.org/markup-compatibility/2006">
    <mc:Choice xmlns:p14="http://schemas.microsoft.com/office/powerpoint/2010/main" Requires="p14">
      <p:transition p14:dur="200">
        <p:push dir="u"/>
      </p:transition>
    </mc:Choice>
    <mc:Fallback>
      <p:transition>
        <p:push dir="u"/>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ru-RU" dirty="0" smtClean="0"/>
              <a:t>Спасибо!</a:t>
            </a:r>
            <a:endParaRPr lang="en-US" dirty="0"/>
          </a:p>
        </p:txBody>
      </p:sp>
      <p:grpSp>
        <p:nvGrpSpPr>
          <p:cNvPr id="5" name="Group 4"/>
          <p:cNvGrpSpPr/>
          <p:nvPr/>
        </p:nvGrpSpPr>
        <p:grpSpPr>
          <a:xfrm>
            <a:off x="5125043" y="3941540"/>
            <a:ext cx="1938739" cy="2535807"/>
            <a:chOff x="3602631" y="3941540"/>
            <a:chExt cx="1938739" cy="2535807"/>
          </a:xfrm>
        </p:grpSpPr>
        <p:pic>
          <p:nvPicPr>
            <p:cNvPr id="3" name="Picture 2" descr="C:\Users\gaidarma\Pictures\Me\magdanuro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631" y="3941540"/>
              <a:ext cx="1938739" cy="19387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28394" y="6046460"/>
              <a:ext cx="1287212" cy="430887"/>
            </a:xfrm>
            <a:prstGeom prst="rect">
              <a:avLst/>
            </a:prstGeom>
            <a:noFill/>
          </p:spPr>
          <p:txBody>
            <a:bodyPr wrap="none" lIns="0" tIns="0" rIns="0" bIns="0" rtlCol="0">
              <a:spAutoFit/>
            </a:bodyPr>
            <a:lstStyle/>
            <a:p>
              <a:r>
                <a:rPr lang="en-US" sz="2800" dirty="0" smtClean="0">
                  <a:gradFill>
                    <a:gsLst>
                      <a:gs pos="0">
                        <a:schemeClr val="tx1"/>
                      </a:gs>
                      <a:gs pos="86000">
                        <a:schemeClr val="tx1"/>
                      </a:gs>
                    </a:gsLst>
                    <a:lin ang="5400000" scaled="0"/>
                  </a:gradFill>
                  <a:latin typeface="Segoe UI Light" pitchFamily="34" charset="0"/>
                </a:rPr>
                <a:t>@</a:t>
              </a:r>
              <a:r>
                <a:rPr lang="en-US" sz="2800" dirty="0" err="1" smtClean="0">
                  <a:gradFill>
                    <a:gsLst>
                      <a:gs pos="0">
                        <a:schemeClr val="tx1"/>
                      </a:gs>
                      <a:gs pos="86000">
                        <a:schemeClr val="tx1"/>
                      </a:gs>
                    </a:gsLst>
                    <a:lin ang="5400000" scaled="0"/>
                  </a:gradFill>
                  <a:latin typeface="Segoe UI Light" pitchFamily="34" charset="0"/>
                </a:rPr>
                <a:t>gaidar</a:t>
              </a:r>
              <a:endParaRPr lang="en-US" sz="2800" dirty="0" smtClean="0">
                <a:gradFill>
                  <a:gsLst>
                    <a:gs pos="0">
                      <a:schemeClr val="tx1"/>
                    </a:gs>
                    <a:gs pos="86000">
                      <a:schemeClr val="tx1"/>
                    </a:gs>
                  </a:gsLst>
                  <a:lin ang="5400000" scaled="0"/>
                </a:gradFill>
                <a:latin typeface="Segoe UI Light" pitchFamily="34" charset="0"/>
              </a:endParaRPr>
            </a:p>
          </p:txBody>
        </p:sp>
      </p:grpSp>
    </p:spTree>
    <p:extLst>
      <p:ext uri="{BB962C8B-B14F-4D97-AF65-F5344CB8AC3E}">
        <p14:creationId xmlns:p14="http://schemas.microsoft.com/office/powerpoint/2010/main" val="4163446249"/>
      </p:ext>
    </p:extLst>
  </p:cSld>
  <p:clrMapOvr>
    <a:masterClrMapping/>
  </p:clrMapOvr>
  <mc:AlternateContent xmlns:mc="http://schemas.openxmlformats.org/markup-compatibility/2006">
    <mc:Choice xmlns:p14="http://schemas.microsoft.com/office/powerpoint/2010/main" Requires="p14">
      <p:transition p14:dur="200">
        <p:push/>
      </p:transition>
    </mc:Choice>
    <mc:Fallback>
      <p:transition>
        <p:push/>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upload.wikimedia.org/wikipedia/commons/d/d7/Blue_question_mark.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91792" y="1772940"/>
            <a:ext cx="3867448" cy="3867448"/>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19112" y="228600"/>
            <a:ext cx="11149013" cy="747897"/>
          </a:xfrm>
        </p:spPr>
        <p:txBody>
          <a:bodyPr/>
          <a:lstStyle/>
          <a:p>
            <a:r>
              <a:rPr lang="ru-RU" dirty="0" smtClean="0"/>
              <a:t>Начните с вопросов</a:t>
            </a:r>
            <a:endParaRPr lang="en-US" dirty="0"/>
          </a:p>
        </p:txBody>
      </p:sp>
      <p:sp>
        <p:nvSpPr>
          <p:cNvPr id="3" name="Content Placeholder 2"/>
          <p:cNvSpPr>
            <a:spLocks noGrp="1"/>
          </p:cNvSpPr>
          <p:nvPr>
            <p:ph type="body" sz="quarter" idx="10"/>
          </p:nvPr>
        </p:nvSpPr>
        <p:spPr>
          <a:xfrm>
            <a:off x="519112" y="1768475"/>
            <a:ext cx="11149013" cy="3483005"/>
          </a:xfrm>
        </p:spPr>
        <p:txBody>
          <a:bodyPr/>
          <a:lstStyle/>
          <a:p>
            <a:pPr lvl="0"/>
            <a:r>
              <a:rPr lang="ru-RU" dirty="0" smtClean="0">
                <a:gradFill>
                  <a:gsLst>
                    <a:gs pos="0">
                      <a:schemeClr val="accent6"/>
                    </a:gs>
                    <a:gs pos="86000">
                      <a:schemeClr val="accent6"/>
                    </a:gs>
                  </a:gsLst>
                  <a:lin ang="5400000" scaled="0"/>
                </a:gradFill>
              </a:rPr>
              <a:t>Цель презентации</a:t>
            </a:r>
            <a:endParaRPr lang="en-US" dirty="0" smtClean="0">
              <a:gradFill>
                <a:gsLst>
                  <a:gs pos="0">
                    <a:schemeClr val="accent6"/>
                  </a:gs>
                  <a:gs pos="86000">
                    <a:schemeClr val="accent6"/>
                  </a:gs>
                </a:gsLst>
                <a:lin ang="5400000" scaled="0"/>
              </a:gradFill>
            </a:endParaRPr>
          </a:p>
          <a:p>
            <a:pPr lvl="1"/>
            <a:r>
              <a:rPr lang="ru-RU" dirty="0" smtClean="0"/>
              <a:t>Какова цель данной конкретной презентации?</a:t>
            </a:r>
            <a:br>
              <a:rPr lang="ru-RU" dirty="0" smtClean="0"/>
            </a:br>
            <a:r>
              <a:rPr lang="ru-RU" dirty="0" smtClean="0"/>
              <a:t>Кто аудитория и что она хочет услышать?</a:t>
            </a:r>
            <a:endParaRPr lang="en-US" dirty="0" smtClean="0"/>
          </a:p>
          <a:p>
            <a:pPr lvl="1"/>
            <a:endParaRPr lang="en-US" dirty="0" smtClean="0"/>
          </a:p>
          <a:p>
            <a:pPr lvl="1"/>
            <a:endParaRPr lang="en-US" dirty="0" smtClean="0"/>
          </a:p>
          <a:p>
            <a:r>
              <a:rPr lang="ru-RU" dirty="0" smtClean="0">
                <a:gradFill>
                  <a:gsLst>
                    <a:gs pos="0">
                      <a:schemeClr val="accent6"/>
                    </a:gs>
                    <a:gs pos="86000">
                      <a:schemeClr val="accent6"/>
                    </a:gs>
                  </a:gsLst>
                  <a:lin ang="5400000" scaled="0"/>
                </a:gradFill>
              </a:rPr>
              <a:t>Желаемый результат</a:t>
            </a:r>
            <a:endParaRPr lang="en-US" dirty="0">
              <a:gradFill>
                <a:gsLst>
                  <a:gs pos="0">
                    <a:schemeClr val="accent6"/>
                  </a:gs>
                  <a:gs pos="86000">
                    <a:schemeClr val="accent6"/>
                  </a:gs>
                </a:gsLst>
                <a:lin ang="5400000" scaled="0"/>
              </a:gradFill>
            </a:endParaRPr>
          </a:p>
          <a:p>
            <a:pPr lvl="1"/>
            <a:r>
              <a:rPr lang="ru-RU" dirty="0" smtClean="0"/>
              <a:t>Какие действия вы ожидаете от слушателей презентации?</a:t>
            </a:r>
            <a:endParaRPr lang="en-US" dirty="0" smtClean="0"/>
          </a:p>
          <a:p>
            <a:pPr lvl="1"/>
            <a:r>
              <a:rPr lang="ru-RU" dirty="0" smtClean="0"/>
              <a:t>Действие должно быть здесь и сейчас или может быть</a:t>
            </a:r>
            <a:r>
              <a:rPr lang="ru-RU" dirty="0"/>
              <a:t/>
            </a:r>
            <a:br>
              <a:rPr lang="ru-RU" dirty="0"/>
            </a:br>
            <a:r>
              <a:rPr lang="ru-RU" dirty="0" smtClean="0"/>
              <a:t>отложенный эффект? Что есть успех презентации?</a:t>
            </a:r>
          </a:p>
        </p:txBody>
      </p:sp>
    </p:spTree>
    <p:extLst>
      <p:ext uri="{BB962C8B-B14F-4D97-AF65-F5344CB8AC3E}">
        <p14:creationId xmlns:p14="http://schemas.microsoft.com/office/powerpoint/2010/main" val="702607330"/>
      </p:ext>
    </p:extLst>
  </p:cSld>
  <p:clrMapOvr>
    <a:masterClrMapping/>
  </p:clrMapOvr>
  <mc:AlternateContent xmlns:mc="http://schemas.openxmlformats.org/markup-compatibility/2006">
    <mc:Choice xmlns:p14="http://schemas.microsoft.com/office/powerpoint/2010/main" Requires="p14">
      <p:transition p14:dur="200">
        <p:push dir="u"/>
      </p:transition>
    </mc:Choice>
    <mc:Fallback>
      <p:transition>
        <p:push dir="u"/>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12764" y="1768475"/>
            <a:ext cx="11228440" cy="2456057"/>
          </a:xfrm>
        </p:spPr>
        <p:txBody>
          <a:bodyPr/>
          <a:lstStyle/>
          <a:p>
            <a:pPr marL="0" indent="0">
              <a:spcBef>
                <a:spcPts val="0"/>
              </a:spcBef>
              <a:spcAft>
                <a:spcPts val="1800"/>
              </a:spcAft>
              <a:buNone/>
            </a:pPr>
            <a:r>
              <a:rPr lang="ru-RU" sz="3600" spc="-100" dirty="0" smtClean="0">
                <a:gradFill>
                  <a:gsLst>
                    <a:gs pos="0">
                      <a:srgbClr val="FFFFFF"/>
                    </a:gs>
                    <a:gs pos="86000">
                      <a:srgbClr val="FFFFFF"/>
                    </a:gs>
                  </a:gsLst>
                  <a:lin ang="5400000" scaled="0"/>
                </a:gradFill>
                <a:latin typeface="+mj-lt"/>
              </a:rPr>
              <a:t>Презентация – это продукт, а зритель – потребитель.</a:t>
            </a:r>
          </a:p>
          <a:p>
            <a:pPr marL="0" indent="0">
              <a:spcBef>
                <a:spcPts val="0"/>
              </a:spcBef>
              <a:spcAft>
                <a:spcPts val="1800"/>
              </a:spcAft>
              <a:buNone/>
            </a:pPr>
            <a:endParaRPr lang="ru-RU" sz="3600" dirty="0">
              <a:gradFill>
                <a:gsLst>
                  <a:gs pos="0">
                    <a:srgbClr val="FFFFFF"/>
                  </a:gs>
                  <a:gs pos="86000">
                    <a:srgbClr val="FFFFFF"/>
                  </a:gs>
                </a:gsLst>
                <a:lin ang="5400000" scaled="0"/>
              </a:gradFill>
              <a:latin typeface="+mj-lt"/>
            </a:endParaRPr>
          </a:p>
          <a:p>
            <a:pPr marL="0" indent="0">
              <a:spcBef>
                <a:spcPts val="0"/>
              </a:spcBef>
              <a:spcAft>
                <a:spcPts val="1800"/>
              </a:spcAft>
              <a:buNone/>
            </a:pPr>
            <a:r>
              <a:rPr lang="ru-RU" sz="3600" spc="-100" dirty="0" smtClean="0">
                <a:gradFill>
                  <a:gsLst>
                    <a:gs pos="0">
                      <a:srgbClr val="FFFFFF"/>
                    </a:gs>
                    <a:gs pos="86000">
                      <a:srgbClr val="FFFFFF"/>
                    </a:gs>
                  </a:gsLst>
                  <a:lin ang="5400000" scaled="0"/>
                </a:gradFill>
                <a:latin typeface="+mj-lt"/>
              </a:rPr>
              <a:t>Поймите потребителя презентации так же как и потребителя вашего продукта.</a:t>
            </a:r>
          </a:p>
        </p:txBody>
      </p:sp>
    </p:spTree>
    <p:extLst>
      <p:ext uri="{BB962C8B-B14F-4D97-AF65-F5344CB8AC3E}">
        <p14:creationId xmlns:p14="http://schemas.microsoft.com/office/powerpoint/2010/main" val="1155561893"/>
      </p:ext>
    </p:extLst>
  </p:cSld>
  <p:clrMapOvr>
    <a:masterClrMapping/>
  </p:clrMapOvr>
  <mc:AlternateContent xmlns:mc="http://schemas.openxmlformats.org/markup-compatibility/2006">
    <mc:Choice xmlns:p14="http://schemas.microsoft.com/office/powerpoint/2010/main" Requires="p14">
      <p:transition p14:dur="200">
        <p:push/>
      </p:transition>
    </mc:Choice>
    <mc:Fallback>
      <p:transition>
        <p:push/>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llphotosites.com/news/gallery/presentations/presentation.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508897" y="1518291"/>
            <a:ext cx="5844903" cy="38674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19112" y="228600"/>
            <a:ext cx="11149013" cy="747897"/>
          </a:xfrm>
        </p:spPr>
        <p:txBody>
          <a:bodyPr/>
          <a:lstStyle/>
          <a:p>
            <a:r>
              <a:rPr lang="ru-RU" dirty="0" smtClean="0"/>
              <a:t>Формат презентации</a:t>
            </a:r>
            <a:endParaRPr lang="en-US" dirty="0"/>
          </a:p>
        </p:txBody>
      </p:sp>
      <p:sp>
        <p:nvSpPr>
          <p:cNvPr id="3" name="Content Placeholder 2"/>
          <p:cNvSpPr>
            <a:spLocks noGrp="1"/>
          </p:cNvSpPr>
          <p:nvPr>
            <p:ph type="body" sz="quarter" idx="10"/>
          </p:nvPr>
        </p:nvSpPr>
        <p:spPr>
          <a:xfrm>
            <a:off x="519112" y="1447799"/>
            <a:ext cx="11149013" cy="3926716"/>
          </a:xfrm>
        </p:spPr>
        <p:txBody>
          <a:bodyPr/>
          <a:lstStyle/>
          <a:p>
            <a:pPr lvl="0"/>
            <a:r>
              <a:rPr lang="ru-RU" dirty="0" smtClean="0">
                <a:gradFill>
                  <a:gsLst>
                    <a:gs pos="0">
                      <a:schemeClr val="accent6"/>
                    </a:gs>
                    <a:gs pos="86000">
                      <a:schemeClr val="accent6"/>
                    </a:gs>
                  </a:gsLst>
                  <a:lin ang="5400000" scaled="0"/>
                </a:gradFill>
              </a:rPr>
              <a:t>Питч</a:t>
            </a:r>
            <a:endParaRPr lang="en-US" dirty="0">
              <a:gradFill>
                <a:gsLst>
                  <a:gs pos="0">
                    <a:schemeClr val="accent6"/>
                  </a:gs>
                  <a:gs pos="86000">
                    <a:schemeClr val="accent6"/>
                  </a:gs>
                </a:gsLst>
                <a:lin ang="5400000" scaled="0"/>
              </a:gradFill>
            </a:endParaRPr>
          </a:p>
          <a:p>
            <a:pPr lvl="1"/>
            <a:r>
              <a:rPr lang="ru-RU" dirty="0" smtClean="0"/>
              <a:t>"Продажа" интересной идеи.</a:t>
            </a:r>
            <a:endParaRPr lang="en-US" dirty="0" smtClean="0"/>
          </a:p>
          <a:p>
            <a:pPr lvl="1"/>
            <a:endParaRPr lang="en-US" dirty="0" smtClean="0"/>
          </a:p>
          <a:p>
            <a:r>
              <a:rPr lang="ru-RU" dirty="0" smtClean="0">
                <a:gradFill>
                  <a:gsLst>
                    <a:gs pos="0">
                      <a:schemeClr val="accent6"/>
                    </a:gs>
                    <a:gs pos="86000">
                      <a:schemeClr val="accent6"/>
                    </a:gs>
                  </a:gsLst>
                  <a:lin ang="5400000" scaled="0"/>
                </a:gradFill>
              </a:rPr>
              <a:t>Презентация</a:t>
            </a:r>
            <a:endParaRPr lang="en-US" dirty="0">
              <a:gradFill>
                <a:gsLst>
                  <a:gs pos="0">
                    <a:schemeClr val="accent6"/>
                  </a:gs>
                  <a:gs pos="86000">
                    <a:schemeClr val="accent6"/>
                  </a:gs>
                </a:gsLst>
                <a:lin ang="5400000" scaled="0"/>
              </a:gradFill>
            </a:endParaRPr>
          </a:p>
          <a:p>
            <a:pPr lvl="1"/>
            <a:r>
              <a:rPr lang="ru-RU" dirty="0" smtClean="0"/>
              <a:t>Представление проекта.</a:t>
            </a:r>
            <a:endParaRPr lang="en-US" dirty="0" smtClean="0"/>
          </a:p>
          <a:p>
            <a:pPr lvl="1"/>
            <a:endParaRPr lang="en-US" dirty="0" smtClean="0"/>
          </a:p>
          <a:p>
            <a:r>
              <a:rPr lang="ru-RU" dirty="0" smtClean="0">
                <a:gradFill>
                  <a:gsLst>
                    <a:gs pos="0">
                      <a:schemeClr val="accent6"/>
                    </a:gs>
                    <a:gs pos="86000">
                      <a:schemeClr val="accent6"/>
                    </a:gs>
                  </a:gsLst>
                  <a:lin ang="5400000" scaled="0"/>
                </a:gradFill>
              </a:rPr>
              <a:t>1:1</a:t>
            </a:r>
            <a:r>
              <a:rPr lang="en-US" dirty="0" smtClean="0">
                <a:gradFill>
                  <a:gsLst>
                    <a:gs pos="0">
                      <a:schemeClr val="accent6"/>
                    </a:gs>
                    <a:gs pos="86000">
                      <a:schemeClr val="accent6"/>
                    </a:gs>
                  </a:gsLst>
                  <a:lin ang="5400000" scaled="0"/>
                </a:gradFill>
              </a:rPr>
              <a:t> </a:t>
            </a:r>
            <a:r>
              <a:rPr lang="ru-RU" dirty="0" smtClean="0">
                <a:gradFill>
                  <a:gsLst>
                    <a:gs pos="0">
                      <a:schemeClr val="accent6"/>
                    </a:gs>
                    <a:gs pos="86000">
                      <a:schemeClr val="accent6"/>
                    </a:gs>
                  </a:gsLst>
                  <a:lin ang="5400000" scaled="0"/>
                </a:gradFill>
              </a:rPr>
              <a:t>с инвестором</a:t>
            </a:r>
            <a:endParaRPr lang="en-US" dirty="0">
              <a:gradFill>
                <a:gsLst>
                  <a:gs pos="0">
                    <a:schemeClr val="accent6"/>
                  </a:gs>
                  <a:gs pos="86000">
                    <a:schemeClr val="accent6"/>
                  </a:gs>
                </a:gsLst>
                <a:lin ang="5400000" scaled="0"/>
              </a:gradFill>
            </a:endParaRPr>
          </a:p>
          <a:p>
            <a:pPr lvl="1"/>
            <a:r>
              <a:rPr lang="ru-RU" dirty="0" smtClean="0"/>
              <a:t>"Продажа" команды.</a:t>
            </a:r>
            <a:endParaRPr lang="en-US" dirty="0" smtClean="0"/>
          </a:p>
          <a:p>
            <a:pPr lvl="1"/>
            <a:endParaRPr lang="en-US" dirty="0"/>
          </a:p>
        </p:txBody>
      </p:sp>
    </p:spTree>
    <p:extLst>
      <p:ext uri="{BB962C8B-B14F-4D97-AF65-F5344CB8AC3E}">
        <p14:creationId xmlns:p14="http://schemas.microsoft.com/office/powerpoint/2010/main" val="947934789"/>
      </p:ext>
    </p:extLst>
  </p:cSld>
  <p:clrMapOvr>
    <a:masterClrMapping/>
  </p:clrMapOvr>
  <mc:AlternateContent xmlns:mc="http://schemas.openxmlformats.org/markup-compatibility/2006">
    <mc:Choice xmlns:p14="http://schemas.microsoft.com/office/powerpoint/2010/main" Requires="p14">
      <p:transition p14:dur="200">
        <p:push dir="u"/>
      </p:transition>
    </mc:Choice>
    <mc:Fallback>
      <p:transition>
        <p:push dir="u"/>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8028" y="2420450"/>
            <a:ext cx="11087994" cy="1126148"/>
          </a:xfrm>
          <a:prstGeom prst="rect">
            <a:avLst/>
          </a:prstGeom>
        </p:spPr>
        <p:txBody>
          <a:bodyPr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lang="en-US" sz="8800" dirty="0">
              <a:gradFill>
                <a:gsLst>
                  <a:gs pos="96667">
                    <a:srgbClr val="FFFFFF"/>
                  </a:gs>
                  <a:gs pos="90000">
                    <a:srgbClr val="FFFFFF"/>
                  </a:gs>
                </a:gsLst>
                <a:lin ang="5400000" scaled="0"/>
              </a:gradFill>
            </a:endParaRPr>
          </a:p>
        </p:txBody>
      </p:sp>
      <p:sp>
        <p:nvSpPr>
          <p:cNvPr id="3" name="Text Placeholder 2"/>
          <p:cNvSpPr>
            <a:spLocks noGrp="1"/>
          </p:cNvSpPr>
          <p:nvPr>
            <p:ph type="body" sz="quarter" idx="10"/>
          </p:nvPr>
        </p:nvSpPr>
        <p:spPr>
          <a:xfrm>
            <a:off x="512764" y="1768475"/>
            <a:ext cx="11228440" cy="2437590"/>
          </a:xfrm>
        </p:spPr>
        <p:txBody>
          <a:bodyPr/>
          <a:lstStyle/>
          <a:p>
            <a:r>
              <a:rPr lang="ru-RU" dirty="0" smtClean="0"/>
              <a:t>Презентация – набор слайдов или история?</a:t>
            </a:r>
            <a:endParaRPr lang="en-US" dirty="0"/>
          </a:p>
        </p:txBody>
      </p:sp>
    </p:spTree>
    <p:extLst>
      <p:ext uri="{BB962C8B-B14F-4D97-AF65-F5344CB8AC3E}">
        <p14:creationId xmlns:p14="http://schemas.microsoft.com/office/powerpoint/2010/main" val="4228329886"/>
      </p:ext>
    </p:extLst>
  </p:cSld>
  <p:clrMapOvr>
    <a:masterClrMapping/>
  </p:clrMapOvr>
  <mc:AlternateContent xmlns:mc="http://schemas.openxmlformats.org/markup-compatibility/2006">
    <mc:Choice xmlns:p14="http://schemas.microsoft.com/office/powerpoint/2010/main" Requires="p14">
      <p:transition p14:dur="200">
        <p:push/>
      </p:transition>
    </mc:Choice>
    <mc:Fallback>
      <p:transition>
        <p:push/>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scottgilmour.net/content-management-system-cms.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5509362" y="1772940"/>
            <a:ext cx="5844437" cy="38715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19112" y="228600"/>
            <a:ext cx="11149013" cy="747897"/>
          </a:xfrm>
        </p:spPr>
        <p:txBody>
          <a:bodyPr/>
          <a:lstStyle/>
          <a:p>
            <a:r>
              <a:rPr lang="ru-RU" dirty="0" smtClean="0"/>
              <a:t>Содержание презентации</a:t>
            </a:r>
            <a:endParaRPr lang="en-US" dirty="0"/>
          </a:p>
        </p:txBody>
      </p:sp>
      <p:sp>
        <p:nvSpPr>
          <p:cNvPr id="3" name="Content Placeholder 2"/>
          <p:cNvSpPr>
            <a:spLocks noGrp="1"/>
          </p:cNvSpPr>
          <p:nvPr>
            <p:ph type="body" sz="quarter" idx="10"/>
          </p:nvPr>
        </p:nvSpPr>
        <p:spPr>
          <a:xfrm>
            <a:off x="519112" y="1447799"/>
            <a:ext cx="11149013" cy="5034712"/>
          </a:xfrm>
        </p:spPr>
        <p:txBody>
          <a:bodyPr/>
          <a:lstStyle/>
          <a:p>
            <a:pPr lvl="0"/>
            <a:r>
              <a:rPr lang="ru-RU" dirty="0" smtClean="0">
                <a:gradFill>
                  <a:gsLst>
                    <a:gs pos="0">
                      <a:schemeClr val="accent6"/>
                    </a:gs>
                    <a:gs pos="86000">
                      <a:schemeClr val="accent6"/>
                    </a:gs>
                  </a:gsLst>
                  <a:lin ang="5400000" scaled="0"/>
                </a:gradFill>
              </a:rPr>
              <a:t>Представление</a:t>
            </a:r>
            <a:endParaRPr lang="en-US" dirty="0">
              <a:gradFill>
                <a:gsLst>
                  <a:gs pos="0">
                    <a:schemeClr val="accent6"/>
                  </a:gs>
                  <a:gs pos="86000">
                    <a:schemeClr val="accent6"/>
                  </a:gs>
                </a:gsLst>
                <a:lin ang="5400000" scaled="0"/>
              </a:gradFill>
            </a:endParaRPr>
          </a:p>
          <a:p>
            <a:pPr lvl="1"/>
            <a:r>
              <a:rPr lang="ru-RU" dirty="0" smtClean="0"/>
              <a:t>Краткое описание проекта, проблема</a:t>
            </a:r>
            <a:br>
              <a:rPr lang="ru-RU" dirty="0" smtClean="0"/>
            </a:br>
            <a:r>
              <a:rPr lang="ru-RU" dirty="0" smtClean="0"/>
              <a:t>и решение проблемы.</a:t>
            </a:r>
            <a:endParaRPr lang="en-US" dirty="0" smtClean="0"/>
          </a:p>
          <a:p>
            <a:pPr lvl="1"/>
            <a:endParaRPr lang="en-US" dirty="0" smtClean="0"/>
          </a:p>
          <a:p>
            <a:r>
              <a:rPr lang="ru-RU" dirty="0" smtClean="0">
                <a:gradFill>
                  <a:gsLst>
                    <a:gs pos="0">
                      <a:schemeClr val="accent6"/>
                    </a:gs>
                    <a:gs pos="86000">
                      <a:schemeClr val="accent6"/>
                    </a:gs>
                  </a:gsLst>
                  <a:lin ang="5400000" scaled="0"/>
                </a:gradFill>
              </a:rPr>
              <a:t>Бизнес-модель</a:t>
            </a:r>
            <a:endParaRPr lang="en-US" dirty="0">
              <a:gradFill>
                <a:gsLst>
                  <a:gs pos="0">
                    <a:schemeClr val="accent6"/>
                  </a:gs>
                  <a:gs pos="86000">
                    <a:schemeClr val="accent6"/>
                  </a:gs>
                </a:gsLst>
                <a:lin ang="5400000" scaled="0"/>
              </a:gradFill>
            </a:endParaRPr>
          </a:p>
          <a:p>
            <a:pPr lvl="1"/>
            <a:r>
              <a:rPr lang="ru-RU" dirty="0" smtClean="0"/>
              <a:t>Монетизация проекта, прогнозы, </a:t>
            </a:r>
            <a:br>
              <a:rPr lang="ru-RU" dirty="0" smtClean="0"/>
            </a:br>
            <a:r>
              <a:rPr lang="ru-RU" dirty="0" smtClean="0"/>
              <a:t>устойчивость модели, маркетинг и </a:t>
            </a:r>
            <a:br>
              <a:rPr lang="ru-RU" dirty="0" smtClean="0"/>
            </a:br>
            <a:r>
              <a:rPr lang="ru-RU" dirty="0" smtClean="0"/>
              <a:t>продажи.</a:t>
            </a:r>
            <a:endParaRPr lang="en-US" dirty="0" smtClean="0"/>
          </a:p>
          <a:p>
            <a:pPr lvl="1"/>
            <a:endParaRPr lang="en-US" dirty="0" smtClean="0"/>
          </a:p>
          <a:p>
            <a:r>
              <a:rPr lang="ru-RU" dirty="0" smtClean="0">
                <a:gradFill>
                  <a:gsLst>
                    <a:gs pos="0">
                      <a:schemeClr val="accent6"/>
                    </a:gs>
                    <a:gs pos="86000">
                      <a:schemeClr val="accent6"/>
                    </a:gs>
                  </a:gsLst>
                  <a:lin ang="5400000" scaled="0"/>
                </a:gradFill>
              </a:rPr>
              <a:t>Преимущества</a:t>
            </a:r>
            <a:endParaRPr lang="en-US" dirty="0">
              <a:gradFill>
                <a:gsLst>
                  <a:gs pos="0">
                    <a:schemeClr val="accent6"/>
                  </a:gs>
                  <a:gs pos="86000">
                    <a:schemeClr val="accent6"/>
                  </a:gs>
                </a:gsLst>
                <a:lin ang="5400000" scaled="0"/>
              </a:gradFill>
            </a:endParaRPr>
          </a:p>
          <a:p>
            <a:pPr lvl="1"/>
            <a:r>
              <a:rPr lang="ru-RU" dirty="0" smtClean="0"/>
              <a:t>Команда и компетенции, конкурентные</a:t>
            </a:r>
            <a:br>
              <a:rPr lang="ru-RU" dirty="0" smtClean="0"/>
            </a:br>
            <a:r>
              <a:rPr lang="ru-RU" dirty="0" smtClean="0"/>
              <a:t>преимущества, сравнение с конкурентами.</a:t>
            </a:r>
            <a:endParaRPr lang="en-US" dirty="0" smtClean="0"/>
          </a:p>
          <a:p>
            <a:pPr lvl="1"/>
            <a:endParaRPr lang="en-US" dirty="0"/>
          </a:p>
        </p:txBody>
      </p:sp>
    </p:spTree>
    <p:extLst>
      <p:ext uri="{BB962C8B-B14F-4D97-AF65-F5344CB8AC3E}">
        <p14:creationId xmlns:p14="http://schemas.microsoft.com/office/powerpoint/2010/main" val="951794121"/>
      </p:ext>
    </p:extLst>
  </p:cSld>
  <p:clrMapOvr>
    <a:masterClrMapping/>
  </p:clrMapOvr>
  <mc:AlternateContent xmlns:mc="http://schemas.openxmlformats.org/markup-compatibility/2006">
    <mc:Choice xmlns:p14="http://schemas.microsoft.com/office/powerpoint/2010/main" Requires="p14">
      <p:transition p14:dur="200">
        <p:push dir="u"/>
      </p:transition>
    </mc:Choice>
    <mc:Fallback>
      <p:transition>
        <p:push dir="u"/>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8028" y="1779588"/>
            <a:ext cx="11087994" cy="1124712"/>
          </a:xfrm>
          <a:prstGeom prst="rect">
            <a:avLst/>
          </a:prstGeom>
        </p:spPr>
        <p:txBody>
          <a:bodyPr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lang="en-US" sz="8800" dirty="0">
              <a:gradFill>
                <a:gsLst>
                  <a:gs pos="96667">
                    <a:srgbClr val="FFFFFF"/>
                  </a:gs>
                  <a:gs pos="90000">
                    <a:srgbClr val="FFFFFF"/>
                  </a:gs>
                </a:gsLst>
                <a:lin ang="5400000" scaled="0"/>
              </a:gradFill>
            </a:endParaRPr>
          </a:p>
        </p:txBody>
      </p:sp>
      <p:sp>
        <p:nvSpPr>
          <p:cNvPr id="6" name="Text Placeholder 5"/>
          <p:cNvSpPr>
            <a:spLocks noGrp="1"/>
          </p:cNvSpPr>
          <p:nvPr>
            <p:ph type="body" sz="quarter" idx="10"/>
          </p:nvPr>
        </p:nvSpPr>
        <p:spPr/>
        <p:txBody>
          <a:bodyPr/>
          <a:lstStyle/>
          <a:p>
            <a:r>
              <a:rPr lang="ru-RU" dirty="0" smtClean="0">
                <a:gradFill>
                  <a:gsLst>
                    <a:gs pos="96667">
                      <a:srgbClr val="FFFFFF"/>
                    </a:gs>
                    <a:gs pos="90000">
                      <a:srgbClr val="FFFFFF"/>
                    </a:gs>
                  </a:gsLst>
                  <a:lin ang="5400000" scaled="0"/>
                </a:gradFill>
              </a:rPr>
              <a:t>Представление</a:t>
            </a:r>
            <a:endParaRPr lang="en-US" dirty="0">
              <a:gradFill>
                <a:gsLst>
                  <a:gs pos="96667">
                    <a:srgbClr val="FFFFFF"/>
                  </a:gs>
                  <a:gs pos="90000">
                    <a:srgbClr val="FFFFFF"/>
                  </a:gs>
                </a:gsLst>
                <a:lin ang="5400000" scaled="0"/>
              </a:gradFill>
            </a:endParaRPr>
          </a:p>
        </p:txBody>
      </p:sp>
      <p:sp>
        <p:nvSpPr>
          <p:cNvPr id="3" name="Text Placeholder 2"/>
          <p:cNvSpPr>
            <a:spLocks noGrp="1"/>
          </p:cNvSpPr>
          <p:nvPr>
            <p:ph type="body" sz="quarter" idx="11"/>
          </p:nvPr>
        </p:nvSpPr>
        <p:spPr>
          <a:xfrm>
            <a:off x="512763" y="3219165"/>
            <a:ext cx="7513637" cy="984885"/>
          </a:xfrm>
        </p:spPr>
        <p:txBody>
          <a:bodyPr/>
          <a:lstStyle/>
          <a:p>
            <a:r>
              <a:rPr lang="ru-RU" dirty="0" smtClean="0"/>
              <a:t>Задача – оставить след в памяти.</a:t>
            </a:r>
          </a:p>
          <a:p>
            <a:r>
              <a:rPr lang="ru-RU" dirty="0" smtClean="0"/>
              <a:t>Лого, слоган, название – инструменты.</a:t>
            </a:r>
            <a:endParaRPr lang="en-US" dirty="0"/>
          </a:p>
        </p:txBody>
      </p:sp>
    </p:spTree>
    <p:extLst>
      <p:ext uri="{BB962C8B-B14F-4D97-AF65-F5344CB8AC3E}">
        <p14:creationId xmlns:p14="http://schemas.microsoft.com/office/powerpoint/2010/main" val="3549068941"/>
      </p:ext>
    </p:extLst>
  </p:cSld>
  <p:clrMapOvr>
    <a:masterClrMapping/>
  </p:clrMapOvr>
  <mc:AlternateContent xmlns:mc="http://schemas.openxmlformats.org/markup-compatibility/2006">
    <mc:Choice xmlns:p14="http://schemas.microsoft.com/office/powerpoint/2010/main" Requires="p14">
      <p:transition p14:dur="200">
        <p:push/>
      </p:transition>
    </mc:Choice>
    <mc:Fallback>
      <p:transition>
        <p:push/>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ru-RU" dirty="0" smtClean="0"/>
              <a:t>Описание проекта</a:t>
            </a:r>
            <a:endParaRPr lang="en-US" dirty="0"/>
          </a:p>
        </p:txBody>
      </p:sp>
      <p:sp>
        <p:nvSpPr>
          <p:cNvPr id="5" name="Text Placeholder 4"/>
          <p:cNvSpPr>
            <a:spLocks noGrp="1"/>
          </p:cNvSpPr>
          <p:nvPr>
            <p:ph type="body" sz="quarter" idx="11"/>
          </p:nvPr>
        </p:nvSpPr>
        <p:spPr>
          <a:xfrm>
            <a:off x="512763" y="3219165"/>
            <a:ext cx="7513637" cy="1871282"/>
          </a:xfrm>
        </p:spPr>
        <p:txBody>
          <a:bodyPr/>
          <a:lstStyle/>
          <a:p>
            <a:r>
              <a:rPr lang="ru-RU" dirty="0" smtClean="0"/>
              <a:t>Краткий пересказ сути идеи и путь реализации.</a:t>
            </a:r>
          </a:p>
          <a:p>
            <a:r>
              <a:rPr lang="ru-RU" dirty="0" smtClean="0"/>
              <a:t>Если кроме описания ничего не будут слушать, что что запомнят слушатели?</a:t>
            </a:r>
            <a:endParaRPr lang="en-US" dirty="0"/>
          </a:p>
        </p:txBody>
      </p:sp>
    </p:spTree>
    <p:extLst>
      <p:ext uri="{BB962C8B-B14F-4D97-AF65-F5344CB8AC3E}">
        <p14:creationId xmlns:p14="http://schemas.microsoft.com/office/powerpoint/2010/main" val="2819930950"/>
      </p:ext>
    </p:extLst>
  </p:cSld>
  <p:clrMapOvr>
    <a:masterClrMapping/>
  </p:clrMapOvr>
  <mc:AlternateContent xmlns:mc="http://schemas.openxmlformats.org/markup-compatibility/2006">
    <mc:Choice xmlns:p14="http://schemas.microsoft.com/office/powerpoint/2010/main" Requires="p14">
      <p:transition p14:dur="200">
        <p:push dir="u"/>
      </p:transition>
    </mc:Choice>
    <mc:Fallback>
      <p:transition>
        <p:push dir="u"/>
      </p:transition>
    </mc:Fallback>
  </mc:AlternateContent>
  <p:timing>
    <p:tnLst>
      <p:par>
        <p:cTn id="1" dur="indefinite" restart="never" nodeType="tmRoot"/>
      </p:par>
    </p:tnLst>
  </p:timing>
</p:sld>
</file>

<file path=ppt/theme/theme1.xml><?xml version="1.0" encoding="utf-8"?>
<a:theme xmlns:a="http://schemas.openxmlformats.org/drawingml/2006/main" name="Metro Template Light 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2.xml><?xml version="1.0" encoding="utf-8"?>
<a:theme xmlns:a="http://schemas.openxmlformats.org/drawingml/2006/main" name="Metro Template Colored Titles Segoe UI 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gs>
                <a:gs pos="86000">
                  <a:schemeClr val="tx1"/>
                </a:gs>
              </a:gsLst>
              <a:lin ang="5400000" scaled="0"/>
            </a:gradFill>
            <a:latin typeface="Segoe UI Light"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 Template Light 16x9</Template>
  <TotalTime>0</TotalTime>
  <Words>875</Words>
  <Application>Microsoft Office PowerPoint</Application>
  <PresentationFormat>Custom</PresentationFormat>
  <Paragraphs>139</Paragraphs>
  <Slides>28</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Segoe UI Light</vt:lpstr>
      <vt:lpstr>Segoe UI</vt:lpstr>
      <vt:lpstr>Wingdings</vt:lpstr>
      <vt:lpstr>Segoe Light</vt:lpstr>
      <vt:lpstr>Metro Template Light 16x9</vt:lpstr>
      <vt:lpstr>Metro Template Colored Titles Segoe UI 16x9</vt:lpstr>
      <vt:lpstr>PowerPoint Presentation</vt:lpstr>
      <vt:lpstr>PowerPoint Presentation</vt:lpstr>
      <vt:lpstr>Начните с вопросов</vt:lpstr>
      <vt:lpstr>PowerPoint Presentation</vt:lpstr>
      <vt:lpstr>Формат презентации</vt:lpstr>
      <vt:lpstr>PowerPoint Presentation</vt:lpstr>
      <vt:lpstr>Содержание презентации</vt:lpstr>
      <vt:lpstr>PowerPoint Presentation</vt:lpstr>
      <vt:lpstr>PowerPoint Presentation</vt:lpstr>
      <vt:lpstr>PowerPoint Presentation</vt:lpstr>
      <vt:lpstr>PowerPoint Presentation</vt:lpstr>
      <vt:lpstr>PowerPoint Presentation</vt:lpstr>
      <vt:lpstr>Бизнес-модель</vt:lpstr>
      <vt:lpstr>PowerPoint Presentation</vt:lpstr>
      <vt:lpstr>PowerPoint Presentation</vt:lpstr>
      <vt:lpstr>PowerPoint Presentation</vt:lpstr>
      <vt:lpstr>PowerPoint Presentation</vt:lpstr>
      <vt:lpstr>Проверка на клиентах</vt:lpstr>
      <vt:lpstr>PowerPoint Presentation</vt:lpstr>
      <vt:lpstr>PowerPoint Presentation</vt:lpstr>
      <vt:lpstr>Основы презентации</vt:lpstr>
      <vt:lpstr>PowerPoint Presentation</vt:lpstr>
      <vt:lpstr>Разбор полетов</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2012-04-11T13:49:04Z</dcterms:created>
  <dcterms:modified xsi:type="dcterms:W3CDTF">2012-04-11T15:32:15Z</dcterms:modified>
</cp:coreProperties>
</file>