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7" r:id="rId4"/>
    <p:sldId id="268" r:id="rId5"/>
    <p:sldId id="270" r:id="rId6"/>
    <p:sldId id="271" r:id="rId7"/>
    <p:sldId id="266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27346" autoAdjust="0"/>
  </p:normalViewPr>
  <p:slideViewPr>
    <p:cSldViewPr>
      <p:cViewPr varScale="1">
        <p:scale>
          <a:sx n="66" d="100"/>
          <a:sy n="66" d="100"/>
        </p:scale>
        <p:origin x="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1091E-1276-4364-8CCE-85388BE5DC47}" type="doc">
      <dgm:prSet loTypeId="urn:microsoft.com/office/officeart/2005/8/layout/arrow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9EE35F-0359-4879-B6C4-2EA58FF7A104}">
      <dgm:prSet phldrT="[Текст]" custT="1"/>
      <dgm:spPr/>
      <dgm:t>
        <a:bodyPr/>
        <a:lstStyle/>
        <a:p>
          <a:r>
            <a:rPr lang="ru-RU" sz="2800" dirty="0" smtClean="0"/>
            <a:t>Незаинтересованность и сопротивление персонала</a:t>
          </a:r>
          <a:endParaRPr lang="ru-RU" sz="2800" dirty="0"/>
        </a:p>
      </dgm:t>
    </dgm:pt>
    <dgm:pt modelId="{589F6CDF-FB84-4CBC-A7D1-5B442BE0DBEA}" type="parTrans" cxnId="{A8FBFBCB-6B6C-4F53-A28F-D11931C1E6C5}">
      <dgm:prSet/>
      <dgm:spPr/>
      <dgm:t>
        <a:bodyPr/>
        <a:lstStyle/>
        <a:p>
          <a:endParaRPr lang="ru-RU"/>
        </a:p>
      </dgm:t>
    </dgm:pt>
    <dgm:pt modelId="{F3161DC8-F6A6-48C2-96A3-EBF287271BBE}" type="sibTrans" cxnId="{A8FBFBCB-6B6C-4F53-A28F-D11931C1E6C5}">
      <dgm:prSet/>
      <dgm:spPr/>
      <dgm:t>
        <a:bodyPr/>
        <a:lstStyle/>
        <a:p>
          <a:endParaRPr lang="ru-RU"/>
        </a:p>
      </dgm:t>
    </dgm:pt>
    <dgm:pt modelId="{ED00B0F9-8AA5-4D84-AD14-5F69AFB583DA}">
      <dgm:prSet phldrT="[Текст]" custT="1"/>
      <dgm:spPr/>
      <dgm:t>
        <a:bodyPr/>
        <a:lstStyle/>
        <a:p>
          <a:r>
            <a:rPr lang="ru-RU" sz="2800" dirty="0" smtClean="0"/>
            <a:t>Сложности с выбором потока и постановкой целей проекта</a:t>
          </a:r>
          <a:endParaRPr lang="ru-RU" sz="2800" dirty="0"/>
        </a:p>
      </dgm:t>
    </dgm:pt>
    <dgm:pt modelId="{2D0996F0-1CA4-4019-9D12-1096F320AAE0}" type="parTrans" cxnId="{C7583402-B8A9-46B3-AC2E-DE80EB8B221A}">
      <dgm:prSet/>
      <dgm:spPr/>
      <dgm:t>
        <a:bodyPr/>
        <a:lstStyle/>
        <a:p>
          <a:endParaRPr lang="ru-RU"/>
        </a:p>
      </dgm:t>
    </dgm:pt>
    <dgm:pt modelId="{522DE820-F2C2-4CBB-8261-98CF8162B159}" type="sibTrans" cxnId="{C7583402-B8A9-46B3-AC2E-DE80EB8B221A}">
      <dgm:prSet/>
      <dgm:spPr/>
      <dgm:t>
        <a:bodyPr/>
        <a:lstStyle/>
        <a:p>
          <a:endParaRPr lang="ru-RU"/>
        </a:p>
      </dgm:t>
    </dgm:pt>
    <dgm:pt modelId="{AD756DC5-5DFA-4A3F-857B-F06944420C7A}" type="pres">
      <dgm:prSet presAssocID="{C061091E-1276-4364-8CCE-85388BE5DC4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179501-3862-4FE0-AE48-5F2F946E0C25}" type="pres">
      <dgm:prSet presAssocID="{C061091E-1276-4364-8CCE-85388BE5DC47}" presName="divider" presStyleLbl="fgShp" presStyleIdx="0" presStyleCnt="1"/>
      <dgm:spPr/>
    </dgm:pt>
    <dgm:pt modelId="{07A7FF02-94F7-4708-8C6F-231CF8E6FB08}" type="pres">
      <dgm:prSet presAssocID="{289EE35F-0359-4879-B6C4-2EA58FF7A104}" presName="downArrow" presStyleLbl="node1" presStyleIdx="0" presStyleCnt="2"/>
      <dgm:spPr/>
    </dgm:pt>
    <dgm:pt modelId="{9E16407A-779C-4F77-AE93-EAFB16D62558}" type="pres">
      <dgm:prSet presAssocID="{289EE35F-0359-4879-B6C4-2EA58FF7A104}" presName="downArrowText" presStyleLbl="revTx" presStyleIdx="0" presStyleCnt="2" custScaleX="153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298C5-C81E-4F61-8592-03E76BC4E3BF}" type="pres">
      <dgm:prSet presAssocID="{ED00B0F9-8AA5-4D84-AD14-5F69AFB583DA}" presName="upArrow" presStyleLbl="node1" presStyleIdx="1" presStyleCnt="2"/>
      <dgm:spPr/>
    </dgm:pt>
    <dgm:pt modelId="{97D6322A-3AC8-4D15-A2DB-8E5E09177A31}" type="pres">
      <dgm:prSet presAssocID="{ED00B0F9-8AA5-4D84-AD14-5F69AFB583DA}" presName="upArrowText" presStyleLbl="revTx" presStyleIdx="1" presStyleCnt="2" custScaleX="159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583402-B8A9-46B3-AC2E-DE80EB8B221A}" srcId="{C061091E-1276-4364-8CCE-85388BE5DC47}" destId="{ED00B0F9-8AA5-4D84-AD14-5F69AFB583DA}" srcOrd="1" destOrd="0" parTransId="{2D0996F0-1CA4-4019-9D12-1096F320AAE0}" sibTransId="{522DE820-F2C2-4CBB-8261-98CF8162B159}"/>
    <dgm:cxn modelId="{2D681404-F0E3-4BC0-BE2A-45B7FD4B036E}" type="presOf" srcId="{289EE35F-0359-4879-B6C4-2EA58FF7A104}" destId="{9E16407A-779C-4F77-AE93-EAFB16D62558}" srcOrd="0" destOrd="0" presId="urn:microsoft.com/office/officeart/2005/8/layout/arrow3"/>
    <dgm:cxn modelId="{9C8869AD-D364-4F85-BA5B-7763F33B4401}" type="presOf" srcId="{ED00B0F9-8AA5-4D84-AD14-5F69AFB583DA}" destId="{97D6322A-3AC8-4D15-A2DB-8E5E09177A31}" srcOrd="0" destOrd="0" presId="urn:microsoft.com/office/officeart/2005/8/layout/arrow3"/>
    <dgm:cxn modelId="{D176F374-20BA-443F-9650-14D6C2885153}" type="presOf" srcId="{C061091E-1276-4364-8CCE-85388BE5DC47}" destId="{AD756DC5-5DFA-4A3F-857B-F06944420C7A}" srcOrd="0" destOrd="0" presId="urn:microsoft.com/office/officeart/2005/8/layout/arrow3"/>
    <dgm:cxn modelId="{A8FBFBCB-6B6C-4F53-A28F-D11931C1E6C5}" srcId="{C061091E-1276-4364-8CCE-85388BE5DC47}" destId="{289EE35F-0359-4879-B6C4-2EA58FF7A104}" srcOrd="0" destOrd="0" parTransId="{589F6CDF-FB84-4CBC-A7D1-5B442BE0DBEA}" sibTransId="{F3161DC8-F6A6-48C2-96A3-EBF287271BBE}"/>
    <dgm:cxn modelId="{1ABEEC31-C60E-4F4C-8DAF-B9EA09378541}" type="presParOf" srcId="{AD756DC5-5DFA-4A3F-857B-F06944420C7A}" destId="{68179501-3862-4FE0-AE48-5F2F946E0C25}" srcOrd="0" destOrd="0" presId="urn:microsoft.com/office/officeart/2005/8/layout/arrow3"/>
    <dgm:cxn modelId="{C292A4B5-0127-4555-AB69-C105E9609A11}" type="presParOf" srcId="{AD756DC5-5DFA-4A3F-857B-F06944420C7A}" destId="{07A7FF02-94F7-4708-8C6F-231CF8E6FB08}" srcOrd="1" destOrd="0" presId="urn:microsoft.com/office/officeart/2005/8/layout/arrow3"/>
    <dgm:cxn modelId="{5D332A5D-5499-4B44-81D2-9C0A4EB84E57}" type="presParOf" srcId="{AD756DC5-5DFA-4A3F-857B-F06944420C7A}" destId="{9E16407A-779C-4F77-AE93-EAFB16D62558}" srcOrd="2" destOrd="0" presId="urn:microsoft.com/office/officeart/2005/8/layout/arrow3"/>
    <dgm:cxn modelId="{CCD19718-0514-40B2-B0F3-0093AEFA1C79}" type="presParOf" srcId="{AD756DC5-5DFA-4A3F-857B-F06944420C7A}" destId="{1E2298C5-C81E-4F61-8592-03E76BC4E3BF}" srcOrd="3" destOrd="0" presId="urn:microsoft.com/office/officeart/2005/8/layout/arrow3"/>
    <dgm:cxn modelId="{68DBEFB0-6BBF-450F-B14F-D267998D7416}" type="presParOf" srcId="{AD756DC5-5DFA-4A3F-857B-F06944420C7A}" destId="{97D6322A-3AC8-4D15-A2DB-8E5E09177A3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134DA6-D636-463F-9DA4-2413F46C4ED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BD716B-4F50-42E9-BF13-FCF4123EAF7B}">
      <dgm:prSet phldrT="[Текст]"/>
      <dgm:spPr/>
      <dgm:t>
        <a:bodyPr/>
        <a:lstStyle/>
        <a:p>
          <a:r>
            <a:rPr lang="ru-RU" dirty="0" smtClean="0"/>
            <a:t>Как проявляется?</a:t>
          </a:r>
          <a:endParaRPr lang="ru-RU" dirty="0"/>
        </a:p>
      </dgm:t>
    </dgm:pt>
    <dgm:pt modelId="{61324109-4F1D-4F73-8096-5A1043E9D37F}" type="parTrans" cxnId="{DA9A2657-CC9A-4BD0-8744-1BC35E062D1A}">
      <dgm:prSet/>
      <dgm:spPr/>
      <dgm:t>
        <a:bodyPr/>
        <a:lstStyle/>
        <a:p>
          <a:endParaRPr lang="ru-RU"/>
        </a:p>
      </dgm:t>
    </dgm:pt>
    <dgm:pt modelId="{E1E0F2ED-1582-4218-8B44-E390D98FDBC5}" type="sibTrans" cxnId="{DA9A2657-CC9A-4BD0-8744-1BC35E062D1A}">
      <dgm:prSet/>
      <dgm:spPr/>
      <dgm:t>
        <a:bodyPr/>
        <a:lstStyle/>
        <a:p>
          <a:endParaRPr lang="ru-RU"/>
        </a:p>
      </dgm:t>
    </dgm:pt>
    <dgm:pt modelId="{4276256E-EB7F-46E0-BE64-E16B91A00141}">
      <dgm:prSet phldrT="[Текст]"/>
      <dgm:spPr/>
      <dgm:t>
        <a:bodyPr/>
        <a:lstStyle/>
        <a:p>
          <a:r>
            <a:rPr lang="ru-RU" dirty="0" smtClean="0"/>
            <a:t>Пассивное поведение во время тренингов и на практикумах</a:t>
          </a:r>
          <a:endParaRPr lang="ru-RU" dirty="0"/>
        </a:p>
      </dgm:t>
    </dgm:pt>
    <dgm:pt modelId="{B0B910CB-74E5-4265-8D94-39E72CD5B20A}" type="parTrans" cxnId="{89EAA0AD-3C06-494C-89F1-AA9B2A0210D9}">
      <dgm:prSet/>
      <dgm:spPr/>
      <dgm:t>
        <a:bodyPr/>
        <a:lstStyle/>
        <a:p>
          <a:endParaRPr lang="ru-RU"/>
        </a:p>
      </dgm:t>
    </dgm:pt>
    <dgm:pt modelId="{8042F4AD-0CEC-4472-A7E4-E404C092A8BA}" type="sibTrans" cxnId="{89EAA0AD-3C06-494C-89F1-AA9B2A0210D9}">
      <dgm:prSet/>
      <dgm:spPr/>
      <dgm:t>
        <a:bodyPr/>
        <a:lstStyle/>
        <a:p>
          <a:endParaRPr lang="ru-RU"/>
        </a:p>
      </dgm:t>
    </dgm:pt>
    <dgm:pt modelId="{362C76EA-BB33-4C1E-A946-B25E9AD310C5}">
      <dgm:prSet phldrT="[Текст]"/>
      <dgm:spPr/>
      <dgm:t>
        <a:bodyPr/>
        <a:lstStyle/>
        <a:p>
          <a:r>
            <a:rPr lang="ru-RU" dirty="0" smtClean="0"/>
            <a:t>Перекладывание ответственности за внедрение улучшений на эксперта </a:t>
          </a:r>
          <a:r>
            <a:rPr lang="en-US" dirty="0" smtClean="0"/>
            <a:t>/</a:t>
          </a:r>
          <a:r>
            <a:rPr lang="ru-RU" dirty="0" smtClean="0"/>
            <a:t>выделенного сотрудника</a:t>
          </a:r>
          <a:endParaRPr lang="ru-RU" dirty="0"/>
        </a:p>
      </dgm:t>
    </dgm:pt>
    <dgm:pt modelId="{424C2272-2A96-48A5-A7BF-C823A853ED0B}" type="parTrans" cxnId="{A8F39A68-381E-4191-8C37-626C72CC9F7F}">
      <dgm:prSet/>
      <dgm:spPr/>
      <dgm:t>
        <a:bodyPr/>
        <a:lstStyle/>
        <a:p>
          <a:endParaRPr lang="ru-RU"/>
        </a:p>
      </dgm:t>
    </dgm:pt>
    <dgm:pt modelId="{0894A15A-906F-4038-8CFB-4B673DE23DF6}" type="sibTrans" cxnId="{A8F39A68-381E-4191-8C37-626C72CC9F7F}">
      <dgm:prSet/>
      <dgm:spPr/>
      <dgm:t>
        <a:bodyPr/>
        <a:lstStyle/>
        <a:p>
          <a:endParaRPr lang="ru-RU"/>
        </a:p>
      </dgm:t>
    </dgm:pt>
    <dgm:pt modelId="{DDA04D34-8152-4012-B8BC-4918D911AF94}">
      <dgm:prSet phldrT="[Текст]"/>
      <dgm:spPr/>
      <dgm:t>
        <a:bodyPr/>
        <a:lstStyle/>
        <a:p>
          <a:r>
            <a:rPr lang="ru-RU" dirty="0" smtClean="0"/>
            <a:t>Равнодушное отношение к очевидным, видимым потерям и проблемам</a:t>
          </a:r>
          <a:endParaRPr lang="ru-RU" dirty="0"/>
        </a:p>
      </dgm:t>
    </dgm:pt>
    <dgm:pt modelId="{BC55ED73-E41E-4C80-A011-7F7D5919624C}" type="parTrans" cxnId="{EBA0E64A-1E18-4D87-A018-A2C81561304B}">
      <dgm:prSet/>
      <dgm:spPr/>
      <dgm:t>
        <a:bodyPr/>
        <a:lstStyle/>
        <a:p>
          <a:endParaRPr lang="ru-RU"/>
        </a:p>
      </dgm:t>
    </dgm:pt>
    <dgm:pt modelId="{5BCF8AEF-31AC-4A5A-8C73-2DFBC95DB354}" type="sibTrans" cxnId="{EBA0E64A-1E18-4D87-A018-A2C81561304B}">
      <dgm:prSet/>
      <dgm:spPr/>
      <dgm:t>
        <a:bodyPr/>
        <a:lstStyle/>
        <a:p>
          <a:endParaRPr lang="ru-RU"/>
        </a:p>
      </dgm:t>
    </dgm:pt>
    <dgm:pt modelId="{002B5111-8CC8-4F5A-9BE9-04C295E64656}">
      <dgm:prSet phldrT="[Текст]"/>
      <dgm:spPr/>
      <dgm:t>
        <a:bodyPr/>
        <a:lstStyle/>
        <a:p>
          <a:r>
            <a:rPr lang="ru-RU" dirty="0" smtClean="0"/>
            <a:t>Отсутствие лидера в рабочей группе</a:t>
          </a:r>
        </a:p>
      </dgm:t>
    </dgm:pt>
    <dgm:pt modelId="{F0CF23E3-94EE-47C0-9052-61C340DA11FC}" type="parTrans" cxnId="{C107096C-48CC-439C-9958-205433EE636C}">
      <dgm:prSet/>
      <dgm:spPr/>
      <dgm:t>
        <a:bodyPr/>
        <a:lstStyle/>
        <a:p>
          <a:endParaRPr lang="ru-RU"/>
        </a:p>
      </dgm:t>
    </dgm:pt>
    <dgm:pt modelId="{4A0A7423-FE30-4E60-8E31-851303CC4179}" type="sibTrans" cxnId="{C107096C-48CC-439C-9958-205433EE636C}">
      <dgm:prSet/>
      <dgm:spPr/>
      <dgm:t>
        <a:bodyPr/>
        <a:lstStyle/>
        <a:p>
          <a:endParaRPr lang="ru-RU"/>
        </a:p>
      </dgm:t>
    </dgm:pt>
    <dgm:pt modelId="{61FEA743-5AE5-469D-9493-A8399F5416CC}">
      <dgm:prSet phldrT="[Текст]"/>
      <dgm:spPr/>
      <dgm:t>
        <a:bodyPr/>
        <a:lstStyle/>
        <a:p>
          <a:r>
            <a:rPr lang="ru-RU" dirty="0" smtClean="0"/>
            <a:t>Оправдание проблем уникальными технологиями, процессами, экономической ситуацией</a:t>
          </a:r>
        </a:p>
      </dgm:t>
    </dgm:pt>
    <dgm:pt modelId="{661C43C4-1FF9-4956-BED5-8B0C4B708AA5}" type="parTrans" cxnId="{1814D1C3-F5F7-46E3-A9FA-27FFBC4EBCAB}">
      <dgm:prSet/>
      <dgm:spPr/>
      <dgm:t>
        <a:bodyPr/>
        <a:lstStyle/>
        <a:p>
          <a:endParaRPr lang="ru-RU"/>
        </a:p>
      </dgm:t>
    </dgm:pt>
    <dgm:pt modelId="{F3B612B3-339E-4A7E-83AE-2DEB0D772F37}" type="sibTrans" cxnId="{1814D1C3-F5F7-46E3-A9FA-27FFBC4EBCAB}">
      <dgm:prSet/>
      <dgm:spPr/>
      <dgm:t>
        <a:bodyPr/>
        <a:lstStyle/>
        <a:p>
          <a:endParaRPr lang="ru-RU"/>
        </a:p>
      </dgm:t>
    </dgm:pt>
    <dgm:pt modelId="{CC29AB73-AB23-46C4-AEFE-D600D72FE345}">
      <dgm:prSet/>
      <dgm:spPr/>
      <dgm:t>
        <a:bodyPr/>
        <a:lstStyle/>
        <a:p>
          <a:r>
            <a:rPr lang="ru-RU" dirty="0" smtClean="0"/>
            <a:t>Саботаж мероприятий</a:t>
          </a:r>
        </a:p>
      </dgm:t>
    </dgm:pt>
    <dgm:pt modelId="{4B012E86-325C-45DF-A379-D0B5383D518F}" type="parTrans" cxnId="{8B23ED23-CC1D-4807-9232-8043A8194203}">
      <dgm:prSet/>
      <dgm:spPr/>
      <dgm:t>
        <a:bodyPr/>
        <a:lstStyle/>
        <a:p>
          <a:endParaRPr lang="ru-RU"/>
        </a:p>
      </dgm:t>
    </dgm:pt>
    <dgm:pt modelId="{8F934A00-9FC1-4599-9F2D-85EFCC8F49FB}" type="sibTrans" cxnId="{8B23ED23-CC1D-4807-9232-8043A8194203}">
      <dgm:prSet/>
      <dgm:spPr/>
      <dgm:t>
        <a:bodyPr/>
        <a:lstStyle/>
        <a:p>
          <a:endParaRPr lang="ru-RU"/>
        </a:p>
      </dgm:t>
    </dgm:pt>
    <dgm:pt modelId="{B5554354-B297-42AB-9D99-A4E494E72B9F}" type="pres">
      <dgm:prSet presAssocID="{46134DA6-D636-463F-9DA4-2413F46C4ED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67358AE-B490-4336-A10E-9FDC769FE41F}" type="pres">
      <dgm:prSet presAssocID="{A9BD716B-4F50-42E9-BF13-FCF4123EAF7B}" presName="thickLine" presStyleLbl="alignNode1" presStyleIdx="0" presStyleCnt="1" custLinFactNeighborY="-1116"/>
      <dgm:spPr/>
    </dgm:pt>
    <dgm:pt modelId="{67B343F7-AFB1-41AF-B707-1F160E0F9F9F}" type="pres">
      <dgm:prSet presAssocID="{A9BD716B-4F50-42E9-BF13-FCF4123EAF7B}" presName="horz1" presStyleCnt="0"/>
      <dgm:spPr/>
    </dgm:pt>
    <dgm:pt modelId="{EEE72F3A-FC22-4839-ACEA-E408D23E20F5}" type="pres">
      <dgm:prSet presAssocID="{A9BD716B-4F50-42E9-BF13-FCF4123EAF7B}" presName="tx1" presStyleLbl="revTx" presStyleIdx="0" presStyleCnt="7" custScaleX="197951"/>
      <dgm:spPr/>
      <dgm:t>
        <a:bodyPr/>
        <a:lstStyle/>
        <a:p>
          <a:endParaRPr lang="ru-RU"/>
        </a:p>
      </dgm:t>
    </dgm:pt>
    <dgm:pt modelId="{06BF94CE-37C5-473D-A3F1-F337AF18F3D9}" type="pres">
      <dgm:prSet presAssocID="{A9BD716B-4F50-42E9-BF13-FCF4123EAF7B}" presName="vert1" presStyleCnt="0"/>
      <dgm:spPr/>
    </dgm:pt>
    <dgm:pt modelId="{82295687-C7F0-4183-B106-4DF17A925002}" type="pres">
      <dgm:prSet presAssocID="{4276256E-EB7F-46E0-BE64-E16B91A00141}" presName="vertSpace2a" presStyleCnt="0"/>
      <dgm:spPr/>
    </dgm:pt>
    <dgm:pt modelId="{F8F99382-A42D-4BA9-A9F7-0E4CE0535190}" type="pres">
      <dgm:prSet presAssocID="{4276256E-EB7F-46E0-BE64-E16B91A00141}" presName="horz2" presStyleCnt="0"/>
      <dgm:spPr/>
    </dgm:pt>
    <dgm:pt modelId="{76D165E5-EAD2-4E58-BD1D-91E32DE866FA}" type="pres">
      <dgm:prSet presAssocID="{4276256E-EB7F-46E0-BE64-E16B91A00141}" presName="horzSpace2" presStyleCnt="0"/>
      <dgm:spPr/>
    </dgm:pt>
    <dgm:pt modelId="{5B350061-C956-4AE7-8B71-CFA9BDD71F0B}" type="pres">
      <dgm:prSet presAssocID="{4276256E-EB7F-46E0-BE64-E16B91A00141}" presName="tx2" presStyleLbl="revTx" presStyleIdx="1" presStyleCnt="7"/>
      <dgm:spPr/>
      <dgm:t>
        <a:bodyPr/>
        <a:lstStyle/>
        <a:p>
          <a:endParaRPr lang="ru-RU"/>
        </a:p>
      </dgm:t>
    </dgm:pt>
    <dgm:pt modelId="{F77D4F62-C66E-4CC7-9753-EFD725B56FF7}" type="pres">
      <dgm:prSet presAssocID="{4276256E-EB7F-46E0-BE64-E16B91A00141}" presName="vert2" presStyleCnt="0"/>
      <dgm:spPr/>
    </dgm:pt>
    <dgm:pt modelId="{7961FEEC-9375-4C93-A696-FB577B954264}" type="pres">
      <dgm:prSet presAssocID="{4276256E-EB7F-46E0-BE64-E16B91A00141}" presName="thinLine2b" presStyleLbl="callout" presStyleIdx="0" presStyleCnt="6"/>
      <dgm:spPr/>
    </dgm:pt>
    <dgm:pt modelId="{32630BD1-D549-4D54-9E29-CD35AAB8B573}" type="pres">
      <dgm:prSet presAssocID="{4276256E-EB7F-46E0-BE64-E16B91A00141}" presName="vertSpace2b" presStyleCnt="0"/>
      <dgm:spPr/>
    </dgm:pt>
    <dgm:pt modelId="{2A9AFAE8-3DA7-4FB0-A359-EC88D3F535E4}" type="pres">
      <dgm:prSet presAssocID="{362C76EA-BB33-4C1E-A946-B25E9AD310C5}" presName="horz2" presStyleCnt="0"/>
      <dgm:spPr/>
    </dgm:pt>
    <dgm:pt modelId="{4C1AF68D-245C-4B97-B988-C2D82F9B297C}" type="pres">
      <dgm:prSet presAssocID="{362C76EA-BB33-4C1E-A946-B25E9AD310C5}" presName="horzSpace2" presStyleCnt="0"/>
      <dgm:spPr/>
    </dgm:pt>
    <dgm:pt modelId="{CB6CE83F-CC7D-4609-BD1D-563AE479D955}" type="pres">
      <dgm:prSet presAssocID="{362C76EA-BB33-4C1E-A946-B25E9AD310C5}" presName="tx2" presStyleLbl="revTx" presStyleIdx="2" presStyleCnt="7"/>
      <dgm:spPr/>
      <dgm:t>
        <a:bodyPr/>
        <a:lstStyle/>
        <a:p>
          <a:endParaRPr lang="ru-RU"/>
        </a:p>
      </dgm:t>
    </dgm:pt>
    <dgm:pt modelId="{8B5DBA10-21BF-4A93-A890-DA447074C3AB}" type="pres">
      <dgm:prSet presAssocID="{362C76EA-BB33-4C1E-A946-B25E9AD310C5}" presName="vert2" presStyleCnt="0"/>
      <dgm:spPr/>
    </dgm:pt>
    <dgm:pt modelId="{0A3A0C64-D4B4-4CFE-8627-4A099680AB9F}" type="pres">
      <dgm:prSet presAssocID="{362C76EA-BB33-4C1E-A946-B25E9AD310C5}" presName="thinLine2b" presStyleLbl="callout" presStyleIdx="1" presStyleCnt="6"/>
      <dgm:spPr/>
    </dgm:pt>
    <dgm:pt modelId="{594F688A-B2EA-424C-B536-CCAB1573BC4A}" type="pres">
      <dgm:prSet presAssocID="{362C76EA-BB33-4C1E-A946-B25E9AD310C5}" presName="vertSpace2b" presStyleCnt="0"/>
      <dgm:spPr/>
    </dgm:pt>
    <dgm:pt modelId="{1D57321A-5702-48EA-9999-31FD74E49BFD}" type="pres">
      <dgm:prSet presAssocID="{DDA04D34-8152-4012-B8BC-4918D911AF94}" presName="horz2" presStyleCnt="0"/>
      <dgm:spPr/>
    </dgm:pt>
    <dgm:pt modelId="{8522E09A-8656-4699-90F7-7F2BB6B05D84}" type="pres">
      <dgm:prSet presAssocID="{DDA04D34-8152-4012-B8BC-4918D911AF94}" presName="horzSpace2" presStyleCnt="0"/>
      <dgm:spPr/>
    </dgm:pt>
    <dgm:pt modelId="{F4F849E4-67BF-4813-B070-D69F89D9830F}" type="pres">
      <dgm:prSet presAssocID="{DDA04D34-8152-4012-B8BC-4918D911AF94}" presName="tx2" presStyleLbl="revTx" presStyleIdx="3" presStyleCnt="7"/>
      <dgm:spPr/>
      <dgm:t>
        <a:bodyPr/>
        <a:lstStyle/>
        <a:p>
          <a:endParaRPr lang="ru-RU"/>
        </a:p>
      </dgm:t>
    </dgm:pt>
    <dgm:pt modelId="{6B6C96AB-5979-4ADA-AFB4-DCED88982D6D}" type="pres">
      <dgm:prSet presAssocID="{DDA04D34-8152-4012-B8BC-4918D911AF94}" presName="vert2" presStyleCnt="0"/>
      <dgm:spPr/>
    </dgm:pt>
    <dgm:pt modelId="{2FA4344A-CC1E-4DD7-B69B-A1425EE19883}" type="pres">
      <dgm:prSet presAssocID="{DDA04D34-8152-4012-B8BC-4918D911AF94}" presName="thinLine2b" presStyleLbl="callout" presStyleIdx="2" presStyleCnt="6"/>
      <dgm:spPr/>
    </dgm:pt>
    <dgm:pt modelId="{AD75D0EC-8BCE-4B2E-88EE-676C7D2F4A6D}" type="pres">
      <dgm:prSet presAssocID="{DDA04D34-8152-4012-B8BC-4918D911AF94}" presName="vertSpace2b" presStyleCnt="0"/>
      <dgm:spPr/>
    </dgm:pt>
    <dgm:pt modelId="{D2FDD22E-3B17-4B79-89CE-66DA74DAD587}" type="pres">
      <dgm:prSet presAssocID="{002B5111-8CC8-4F5A-9BE9-04C295E64656}" presName="horz2" presStyleCnt="0"/>
      <dgm:spPr/>
    </dgm:pt>
    <dgm:pt modelId="{62F7BBED-0486-4369-9E91-BE6019DDB4C9}" type="pres">
      <dgm:prSet presAssocID="{002B5111-8CC8-4F5A-9BE9-04C295E64656}" presName="horzSpace2" presStyleCnt="0"/>
      <dgm:spPr/>
    </dgm:pt>
    <dgm:pt modelId="{70D6DCE1-D330-490D-9FDF-C3666112067A}" type="pres">
      <dgm:prSet presAssocID="{002B5111-8CC8-4F5A-9BE9-04C295E64656}" presName="tx2" presStyleLbl="revTx" presStyleIdx="4" presStyleCnt="7"/>
      <dgm:spPr/>
      <dgm:t>
        <a:bodyPr/>
        <a:lstStyle/>
        <a:p>
          <a:endParaRPr lang="ru-RU"/>
        </a:p>
      </dgm:t>
    </dgm:pt>
    <dgm:pt modelId="{17067ABE-D5D3-4476-90C1-5E37D6E4DE57}" type="pres">
      <dgm:prSet presAssocID="{002B5111-8CC8-4F5A-9BE9-04C295E64656}" presName="vert2" presStyleCnt="0"/>
      <dgm:spPr/>
    </dgm:pt>
    <dgm:pt modelId="{AD968B46-8EAE-4B4F-8626-3901C02B93B1}" type="pres">
      <dgm:prSet presAssocID="{002B5111-8CC8-4F5A-9BE9-04C295E64656}" presName="thinLine2b" presStyleLbl="callout" presStyleIdx="3" presStyleCnt="6"/>
      <dgm:spPr/>
    </dgm:pt>
    <dgm:pt modelId="{1198B34C-F962-426C-BC67-C4D6265DA01C}" type="pres">
      <dgm:prSet presAssocID="{002B5111-8CC8-4F5A-9BE9-04C295E64656}" presName="vertSpace2b" presStyleCnt="0"/>
      <dgm:spPr/>
    </dgm:pt>
    <dgm:pt modelId="{CD00777A-D2E5-4A99-BAB0-9705A0E81BA6}" type="pres">
      <dgm:prSet presAssocID="{61FEA743-5AE5-469D-9493-A8399F5416CC}" presName="horz2" presStyleCnt="0"/>
      <dgm:spPr/>
    </dgm:pt>
    <dgm:pt modelId="{BC1C2D7A-5FE6-4EDE-9787-42BCBC282E2C}" type="pres">
      <dgm:prSet presAssocID="{61FEA743-5AE5-469D-9493-A8399F5416CC}" presName="horzSpace2" presStyleCnt="0"/>
      <dgm:spPr/>
    </dgm:pt>
    <dgm:pt modelId="{4623DDCE-6D42-4596-8668-80B7C455D842}" type="pres">
      <dgm:prSet presAssocID="{61FEA743-5AE5-469D-9493-A8399F5416CC}" presName="tx2" presStyleLbl="revTx" presStyleIdx="5" presStyleCnt="7"/>
      <dgm:spPr/>
      <dgm:t>
        <a:bodyPr/>
        <a:lstStyle/>
        <a:p>
          <a:endParaRPr lang="ru-RU"/>
        </a:p>
      </dgm:t>
    </dgm:pt>
    <dgm:pt modelId="{B91BD30E-5EE0-4851-AE42-556A1481A36C}" type="pres">
      <dgm:prSet presAssocID="{61FEA743-5AE5-469D-9493-A8399F5416CC}" presName="vert2" presStyleCnt="0"/>
      <dgm:spPr/>
    </dgm:pt>
    <dgm:pt modelId="{B6BE46A8-BDF2-4600-8CE1-F3DF744527E6}" type="pres">
      <dgm:prSet presAssocID="{61FEA743-5AE5-469D-9493-A8399F5416CC}" presName="thinLine2b" presStyleLbl="callout" presStyleIdx="4" presStyleCnt="6"/>
      <dgm:spPr/>
    </dgm:pt>
    <dgm:pt modelId="{ADB64709-AD03-41E0-9456-EB7C31ABD572}" type="pres">
      <dgm:prSet presAssocID="{61FEA743-5AE5-469D-9493-A8399F5416CC}" presName="vertSpace2b" presStyleCnt="0"/>
      <dgm:spPr/>
    </dgm:pt>
    <dgm:pt modelId="{429E29AB-A74E-45E2-9206-7A216A2EE3B1}" type="pres">
      <dgm:prSet presAssocID="{CC29AB73-AB23-46C4-AEFE-D600D72FE345}" presName="horz2" presStyleCnt="0"/>
      <dgm:spPr/>
    </dgm:pt>
    <dgm:pt modelId="{7E97C06C-C70A-45EA-9A3C-4A00258C7DB3}" type="pres">
      <dgm:prSet presAssocID="{CC29AB73-AB23-46C4-AEFE-D600D72FE345}" presName="horzSpace2" presStyleCnt="0"/>
      <dgm:spPr/>
    </dgm:pt>
    <dgm:pt modelId="{10CF9FAE-CFE3-4493-A0C1-B921BCE01E06}" type="pres">
      <dgm:prSet presAssocID="{CC29AB73-AB23-46C4-AEFE-D600D72FE345}" presName="tx2" presStyleLbl="revTx" presStyleIdx="6" presStyleCnt="7"/>
      <dgm:spPr/>
      <dgm:t>
        <a:bodyPr/>
        <a:lstStyle/>
        <a:p>
          <a:endParaRPr lang="ru-RU"/>
        </a:p>
      </dgm:t>
    </dgm:pt>
    <dgm:pt modelId="{E4D934F9-323D-491E-8014-EA1F28EA0F46}" type="pres">
      <dgm:prSet presAssocID="{CC29AB73-AB23-46C4-AEFE-D600D72FE345}" presName="vert2" presStyleCnt="0"/>
      <dgm:spPr/>
    </dgm:pt>
    <dgm:pt modelId="{120877F6-A6D1-4B6B-80A6-3B29AF1AC930}" type="pres">
      <dgm:prSet presAssocID="{CC29AB73-AB23-46C4-AEFE-D600D72FE345}" presName="thinLine2b" presStyleLbl="callout" presStyleIdx="5" presStyleCnt="6"/>
      <dgm:spPr/>
    </dgm:pt>
    <dgm:pt modelId="{FE79358E-E934-4BFF-9759-2EA15BFA40EF}" type="pres">
      <dgm:prSet presAssocID="{CC29AB73-AB23-46C4-AEFE-D600D72FE345}" presName="vertSpace2b" presStyleCnt="0"/>
      <dgm:spPr/>
    </dgm:pt>
  </dgm:ptLst>
  <dgm:cxnLst>
    <dgm:cxn modelId="{A59DBAD1-1275-49CF-9F6C-6CD81F863E5A}" type="presOf" srcId="{362C76EA-BB33-4C1E-A946-B25E9AD310C5}" destId="{CB6CE83F-CC7D-4609-BD1D-563AE479D955}" srcOrd="0" destOrd="0" presId="urn:microsoft.com/office/officeart/2008/layout/LinedList"/>
    <dgm:cxn modelId="{8B23ED23-CC1D-4807-9232-8043A8194203}" srcId="{A9BD716B-4F50-42E9-BF13-FCF4123EAF7B}" destId="{CC29AB73-AB23-46C4-AEFE-D600D72FE345}" srcOrd="5" destOrd="0" parTransId="{4B012E86-325C-45DF-A379-D0B5383D518F}" sibTransId="{8F934A00-9FC1-4599-9F2D-85EFCC8F49FB}"/>
    <dgm:cxn modelId="{EBA0E64A-1E18-4D87-A018-A2C81561304B}" srcId="{A9BD716B-4F50-42E9-BF13-FCF4123EAF7B}" destId="{DDA04D34-8152-4012-B8BC-4918D911AF94}" srcOrd="2" destOrd="0" parTransId="{BC55ED73-E41E-4C80-A011-7F7D5919624C}" sibTransId="{5BCF8AEF-31AC-4A5A-8C73-2DFBC95DB354}"/>
    <dgm:cxn modelId="{89EAA0AD-3C06-494C-89F1-AA9B2A0210D9}" srcId="{A9BD716B-4F50-42E9-BF13-FCF4123EAF7B}" destId="{4276256E-EB7F-46E0-BE64-E16B91A00141}" srcOrd="0" destOrd="0" parTransId="{B0B910CB-74E5-4265-8D94-39E72CD5B20A}" sibTransId="{8042F4AD-0CEC-4472-A7E4-E404C092A8BA}"/>
    <dgm:cxn modelId="{A8F39A68-381E-4191-8C37-626C72CC9F7F}" srcId="{A9BD716B-4F50-42E9-BF13-FCF4123EAF7B}" destId="{362C76EA-BB33-4C1E-A946-B25E9AD310C5}" srcOrd="1" destOrd="0" parTransId="{424C2272-2A96-48A5-A7BF-C823A853ED0B}" sibTransId="{0894A15A-906F-4038-8CFB-4B673DE23DF6}"/>
    <dgm:cxn modelId="{C0BE7768-99E0-4DA8-9B15-090D70F4BB03}" type="presOf" srcId="{4276256E-EB7F-46E0-BE64-E16B91A00141}" destId="{5B350061-C956-4AE7-8B71-CFA9BDD71F0B}" srcOrd="0" destOrd="0" presId="urn:microsoft.com/office/officeart/2008/layout/LinedList"/>
    <dgm:cxn modelId="{A811E347-BF2D-4712-8734-589E57AD933D}" type="presOf" srcId="{A9BD716B-4F50-42E9-BF13-FCF4123EAF7B}" destId="{EEE72F3A-FC22-4839-ACEA-E408D23E20F5}" srcOrd="0" destOrd="0" presId="urn:microsoft.com/office/officeart/2008/layout/LinedList"/>
    <dgm:cxn modelId="{9F6990D3-D98C-4F31-B95A-E38E2C996742}" type="presOf" srcId="{002B5111-8CC8-4F5A-9BE9-04C295E64656}" destId="{70D6DCE1-D330-490D-9FDF-C3666112067A}" srcOrd="0" destOrd="0" presId="urn:microsoft.com/office/officeart/2008/layout/LinedList"/>
    <dgm:cxn modelId="{75FDE0FF-8FAB-4BD6-8A5B-C71BEFA60848}" type="presOf" srcId="{CC29AB73-AB23-46C4-AEFE-D600D72FE345}" destId="{10CF9FAE-CFE3-4493-A0C1-B921BCE01E06}" srcOrd="0" destOrd="0" presId="urn:microsoft.com/office/officeart/2008/layout/LinedList"/>
    <dgm:cxn modelId="{7FD96906-80BF-42FF-B7FF-B090F750EA63}" type="presOf" srcId="{61FEA743-5AE5-469D-9493-A8399F5416CC}" destId="{4623DDCE-6D42-4596-8668-80B7C455D842}" srcOrd="0" destOrd="0" presId="urn:microsoft.com/office/officeart/2008/layout/LinedList"/>
    <dgm:cxn modelId="{0DC417C7-7E8D-4DFD-A58D-29756AC8FE3F}" type="presOf" srcId="{46134DA6-D636-463F-9DA4-2413F46C4ED1}" destId="{B5554354-B297-42AB-9D99-A4E494E72B9F}" srcOrd="0" destOrd="0" presId="urn:microsoft.com/office/officeart/2008/layout/LinedList"/>
    <dgm:cxn modelId="{1814D1C3-F5F7-46E3-A9FA-27FFBC4EBCAB}" srcId="{A9BD716B-4F50-42E9-BF13-FCF4123EAF7B}" destId="{61FEA743-5AE5-469D-9493-A8399F5416CC}" srcOrd="4" destOrd="0" parTransId="{661C43C4-1FF9-4956-BED5-8B0C4B708AA5}" sibTransId="{F3B612B3-339E-4A7E-83AE-2DEB0D772F37}"/>
    <dgm:cxn modelId="{DA9A2657-CC9A-4BD0-8744-1BC35E062D1A}" srcId="{46134DA6-D636-463F-9DA4-2413F46C4ED1}" destId="{A9BD716B-4F50-42E9-BF13-FCF4123EAF7B}" srcOrd="0" destOrd="0" parTransId="{61324109-4F1D-4F73-8096-5A1043E9D37F}" sibTransId="{E1E0F2ED-1582-4218-8B44-E390D98FDBC5}"/>
    <dgm:cxn modelId="{C107096C-48CC-439C-9958-205433EE636C}" srcId="{A9BD716B-4F50-42E9-BF13-FCF4123EAF7B}" destId="{002B5111-8CC8-4F5A-9BE9-04C295E64656}" srcOrd="3" destOrd="0" parTransId="{F0CF23E3-94EE-47C0-9052-61C340DA11FC}" sibTransId="{4A0A7423-FE30-4E60-8E31-851303CC4179}"/>
    <dgm:cxn modelId="{8EE3E7B1-E536-43BD-BB48-69B146A32AF6}" type="presOf" srcId="{DDA04D34-8152-4012-B8BC-4918D911AF94}" destId="{F4F849E4-67BF-4813-B070-D69F89D9830F}" srcOrd="0" destOrd="0" presId="urn:microsoft.com/office/officeart/2008/layout/LinedList"/>
    <dgm:cxn modelId="{C60B5847-B85E-429D-8D45-8DD7648E27C6}" type="presParOf" srcId="{B5554354-B297-42AB-9D99-A4E494E72B9F}" destId="{767358AE-B490-4336-A10E-9FDC769FE41F}" srcOrd="0" destOrd="0" presId="urn:microsoft.com/office/officeart/2008/layout/LinedList"/>
    <dgm:cxn modelId="{364FEFC6-730E-4591-A6CC-8412F865BAFA}" type="presParOf" srcId="{B5554354-B297-42AB-9D99-A4E494E72B9F}" destId="{67B343F7-AFB1-41AF-B707-1F160E0F9F9F}" srcOrd="1" destOrd="0" presId="urn:microsoft.com/office/officeart/2008/layout/LinedList"/>
    <dgm:cxn modelId="{3EC0FC0D-8866-4F4F-8F08-30DBC60B9278}" type="presParOf" srcId="{67B343F7-AFB1-41AF-B707-1F160E0F9F9F}" destId="{EEE72F3A-FC22-4839-ACEA-E408D23E20F5}" srcOrd="0" destOrd="0" presId="urn:microsoft.com/office/officeart/2008/layout/LinedList"/>
    <dgm:cxn modelId="{B728056E-E488-4D10-B8BC-31794EAE3092}" type="presParOf" srcId="{67B343F7-AFB1-41AF-B707-1F160E0F9F9F}" destId="{06BF94CE-37C5-473D-A3F1-F337AF18F3D9}" srcOrd="1" destOrd="0" presId="urn:microsoft.com/office/officeart/2008/layout/LinedList"/>
    <dgm:cxn modelId="{D96B42B1-78F4-47E2-B0DD-7F01A8664E1A}" type="presParOf" srcId="{06BF94CE-37C5-473D-A3F1-F337AF18F3D9}" destId="{82295687-C7F0-4183-B106-4DF17A925002}" srcOrd="0" destOrd="0" presId="urn:microsoft.com/office/officeart/2008/layout/LinedList"/>
    <dgm:cxn modelId="{C3959E31-E14A-4570-93AD-B1AE0D45CA1B}" type="presParOf" srcId="{06BF94CE-37C5-473D-A3F1-F337AF18F3D9}" destId="{F8F99382-A42D-4BA9-A9F7-0E4CE0535190}" srcOrd="1" destOrd="0" presId="urn:microsoft.com/office/officeart/2008/layout/LinedList"/>
    <dgm:cxn modelId="{0F21E9A5-74C5-474C-BA97-77DB4877A55A}" type="presParOf" srcId="{F8F99382-A42D-4BA9-A9F7-0E4CE0535190}" destId="{76D165E5-EAD2-4E58-BD1D-91E32DE866FA}" srcOrd="0" destOrd="0" presId="urn:microsoft.com/office/officeart/2008/layout/LinedList"/>
    <dgm:cxn modelId="{BC6DFF28-F486-4438-B718-8BAFD2F296BB}" type="presParOf" srcId="{F8F99382-A42D-4BA9-A9F7-0E4CE0535190}" destId="{5B350061-C956-4AE7-8B71-CFA9BDD71F0B}" srcOrd="1" destOrd="0" presId="urn:microsoft.com/office/officeart/2008/layout/LinedList"/>
    <dgm:cxn modelId="{BBE46622-17D6-47AE-8A94-A566E8A8DD75}" type="presParOf" srcId="{F8F99382-A42D-4BA9-A9F7-0E4CE0535190}" destId="{F77D4F62-C66E-4CC7-9753-EFD725B56FF7}" srcOrd="2" destOrd="0" presId="urn:microsoft.com/office/officeart/2008/layout/LinedList"/>
    <dgm:cxn modelId="{211E88F8-A79C-4FAC-B5BA-26F3404BC70D}" type="presParOf" srcId="{06BF94CE-37C5-473D-A3F1-F337AF18F3D9}" destId="{7961FEEC-9375-4C93-A696-FB577B954264}" srcOrd="2" destOrd="0" presId="urn:microsoft.com/office/officeart/2008/layout/LinedList"/>
    <dgm:cxn modelId="{3C64890E-F1E5-49FC-A031-A4F4085012E8}" type="presParOf" srcId="{06BF94CE-37C5-473D-A3F1-F337AF18F3D9}" destId="{32630BD1-D549-4D54-9E29-CD35AAB8B573}" srcOrd="3" destOrd="0" presId="urn:microsoft.com/office/officeart/2008/layout/LinedList"/>
    <dgm:cxn modelId="{4E36DA96-A351-4808-BAC0-F7F037FA0D1C}" type="presParOf" srcId="{06BF94CE-37C5-473D-A3F1-F337AF18F3D9}" destId="{2A9AFAE8-3DA7-4FB0-A359-EC88D3F535E4}" srcOrd="4" destOrd="0" presId="urn:microsoft.com/office/officeart/2008/layout/LinedList"/>
    <dgm:cxn modelId="{1018D67E-CF5C-4CA8-A115-98F8C63DB772}" type="presParOf" srcId="{2A9AFAE8-3DA7-4FB0-A359-EC88D3F535E4}" destId="{4C1AF68D-245C-4B97-B988-C2D82F9B297C}" srcOrd="0" destOrd="0" presId="urn:microsoft.com/office/officeart/2008/layout/LinedList"/>
    <dgm:cxn modelId="{923245B6-3FBC-4765-986D-9C1799C395DF}" type="presParOf" srcId="{2A9AFAE8-3DA7-4FB0-A359-EC88D3F535E4}" destId="{CB6CE83F-CC7D-4609-BD1D-563AE479D955}" srcOrd="1" destOrd="0" presId="urn:microsoft.com/office/officeart/2008/layout/LinedList"/>
    <dgm:cxn modelId="{C4319A26-CB58-442B-9941-4FE3B76C1AE5}" type="presParOf" srcId="{2A9AFAE8-3DA7-4FB0-A359-EC88D3F535E4}" destId="{8B5DBA10-21BF-4A93-A890-DA447074C3AB}" srcOrd="2" destOrd="0" presId="urn:microsoft.com/office/officeart/2008/layout/LinedList"/>
    <dgm:cxn modelId="{B69865BB-1A24-4FD3-AAFB-ED9B6DBE5712}" type="presParOf" srcId="{06BF94CE-37C5-473D-A3F1-F337AF18F3D9}" destId="{0A3A0C64-D4B4-4CFE-8627-4A099680AB9F}" srcOrd="5" destOrd="0" presId="urn:microsoft.com/office/officeart/2008/layout/LinedList"/>
    <dgm:cxn modelId="{452B2219-B2A0-45BF-83EC-F6BA1829E891}" type="presParOf" srcId="{06BF94CE-37C5-473D-A3F1-F337AF18F3D9}" destId="{594F688A-B2EA-424C-B536-CCAB1573BC4A}" srcOrd="6" destOrd="0" presId="urn:microsoft.com/office/officeart/2008/layout/LinedList"/>
    <dgm:cxn modelId="{4D0A5EF3-27FB-4B9F-A90E-7A01F8EEE81C}" type="presParOf" srcId="{06BF94CE-37C5-473D-A3F1-F337AF18F3D9}" destId="{1D57321A-5702-48EA-9999-31FD74E49BFD}" srcOrd="7" destOrd="0" presId="urn:microsoft.com/office/officeart/2008/layout/LinedList"/>
    <dgm:cxn modelId="{A7E14D18-C144-45CB-81B1-6505E463D574}" type="presParOf" srcId="{1D57321A-5702-48EA-9999-31FD74E49BFD}" destId="{8522E09A-8656-4699-90F7-7F2BB6B05D84}" srcOrd="0" destOrd="0" presId="urn:microsoft.com/office/officeart/2008/layout/LinedList"/>
    <dgm:cxn modelId="{59142013-429F-40AC-A3FF-C546ABCBFB6E}" type="presParOf" srcId="{1D57321A-5702-48EA-9999-31FD74E49BFD}" destId="{F4F849E4-67BF-4813-B070-D69F89D9830F}" srcOrd="1" destOrd="0" presId="urn:microsoft.com/office/officeart/2008/layout/LinedList"/>
    <dgm:cxn modelId="{1BC530C9-133A-4BEF-81A5-D36D771FAF98}" type="presParOf" srcId="{1D57321A-5702-48EA-9999-31FD74E49BFD}" destId="{6B6C96AB-5979-4ADA-AFB4-DCED88982D6D}" srcOrd="2" destOrd="0" presId="urn:microsoft.com/office/officeart/2008/layout/LinedList"/>
    <dgm:cxn modelId="{59011FBB-66EF-44EB-A102-7DA8278D7389}" type="presParOf" srcId="{06BF94CE-37C5-473D-A3F1-F337AF18F3D9}" destId="{2FA4344A-CC1E-4DD7-B69B-A1425EE19883}" srcOrd="8" destOrd="0" presId="urn:microsoft.com/office/officeart/2008/layout/LinedList"/>
    <dgm:cxn modelId="{D85C7294-16BE-4E4B-A8AD-453000AAD9C0}" type="presParOf" srcId="{06BF94CE-37C5-473D-A3F1-F337AF18F3D9}" destId="{AD75D0EC-8BCE-4B2E-88EE-676C7D2F4A6D}" srcOrd="9" destOrd="0" presId="urn:microsoft.com/office/officeart/2008/layout/LinedList"/>
    <dgm:cxn modelId="{973680FD-F93F-46AF-8634-F165B111660D}" type="presParOf" srcId="{06BF94CE-37C5-473D-A3F1-F337AF18F3D9}" destId="{D2FDD22E-3B17-4B79-89CE-66DA74DAD587}" srcOrd="10" destOrd="0" presId="urn:microsoft.com/office/officeart/2008/layout/LinedList"/>
    <dgm:cxn modelId="{F84B526D-D4DF-47B6-A8D4-4A9FBF910420}" type="presParOf" srcId="{D2FDD22E-3B17-4B79-89CE-66DA74DAD587}" destId="{62F7BBED-0486-4369-9E91-BE6019DDB4C9}" srcOrd="0" destOrd="0" presId="urn:microsoft.com/office/officeart/2008/layout/LinedList"/>
    <dgm:cxn modelId="{EDC058F2-A7C2-402B-B31E-423B3F27E7AF}" type="presParOf" srcId="{D2FDD22E-3B17-4B79-89CE-66DA74DAD587}" destId="{70D6DCE1-D330-490D-9FDF-C3666112067A}" srcOrd="1" destOrd="0" presId="urn:microsoft.com/office/officeart/2008/layout/LinedList"/>
    <dgm:cxn modelId="{3FB68E16-3EFF-477A-BBF3-1A67F52A7758}" type="presParOf" srcId="{D2FDD22E-3B17-4B79-89CE-66DA74DAD587}" destId="{17067ABE-D5D3-4476-90C1-5E37D6E4DE57}" srcOrd="2" destOrd="0" presId="urn:microsoft.com/office/officeart/2008/layout/LinedList"/>
    <dgm:cxn modelId="{16BB3B66-4C4D-4EAA-86B4-930636E81F0B}" type="presParOf" srcId="{06BF94CE-37C5-473D-A3F1-F337AF18F3D9}" destId="{AD968B46-8EAE-4B4F-8626-3901C02B93B1}" srcOrd="11" destOrd="0" presId="urn:microsoft.com/office/officeart/2008/layout/LinedList"/>
    <dgm:cxn modelId="{4FBD2835-99F7-4EE3-8DDC-DEE89DE5355E}" type="presParOf" srcId="{06BF94CE-37C5-473D-A3F1-F337AF18F3D9}" destId="{1198B34C-F962-426C-BC67-C4D6265DA01C}" srcOrd="12" destOrd="0" presId="urn:microsoft.com/office/officeart/2008/layout/LinedList"/>
    <dgm:cxn modelId="{E4C075A2-CA6B-467B-A2F7-480B8B98CE4E}" type="presParOf" srcId="{06BF94CE-37C5-473D-A3F1-F337AF18F3D9}" destId="{CD00777A-D2E5-4A99-BAB0-9705A0E81BA6}" srcOrd="13" destOrd="0" presId="urn:microsoft.com/office/officeart/2008/layout/LinedList"/>
    <dgm:cxn modelId="{C087B9A8-1B59-43EC-BA68-03338DDAC39E}" type="presParOf" srcId="{CD00777A-D2E5-4A99-BAB0-9705A0E81BA6}" destId="{BC1C2D7A-5FE6-4EDE-9787-42BCBC282E2C}" srcOrd="0" destOrd="0" presId="urn:microsoft.com/office/officeart/2008/layout/LinedList"/>
    <dgm:cxn modelId="{36045AEC-5EC6-4318-9B66-B9B557BE48E6}" type="presParOf" srcId="{CD00777A-D2E5-4A99-BAB0-9705A0E81BA6}" destId="{4623DDCE-6D42-4596-8668-80B7C455D842}" srcOrd="1" destOrd="0" presId="urn:microsoft.com/office/officeart/2008/layout/LinedList"/>
    <dgm:cxn modelId="{B4CE6D94-B829-45D0-BFBA-F9DB9E98001D}" type="presParOf" srcId="{CD00777A-D2E5-4A99-BAB0-9705A0E81BA6}" destId="{B91BD30E-5EE0-4851-AE42-556A1481A36C}" srcOrd="2" destOrd="0" presId="urn:microsoft.com/office/officeart/2008/layout/LinedList"/>
    <dgm:cxn modelId="{AB9A8470-3BCA-4DC2-8C49-1A345CF8715B}" type="presParOf" srcId="{06BF94CE-37C5-473D-A3F1-F337AF18F3D9}" destId="{B6BE46A8-BDF2-4600-8CE1-F3DF744527E6}" srcOrd="14" destOrd="0" presId="urn:microsoft.com/office/officeart/2008/layout/LinedList"/>
    <dgm:cxn modelId="{A2B3F8D8-851E-443A-933A-C3E0F1583B52}" type="presParOf" srcId="{06BF94CE-37C5-473D-A3F1-F337AF18F3D9}" destId="{ADB64709-AD03-41E0-9456-EB7C31ABD572}" srcOrd="15" destOrd="0" presId="urn:microsoft.com/office/officeart/2008/layout/LinedList"/>
    <dgm:cxn modelId="{EF6C0895-32B6-45E4-962A-F176FDD104FB}" type="presParOf" srcId="{06BF94CE-37C5-473D-A3F1-F337AF18F3D9}" destId="{429E29AB-A74E-45E2-9206-7A216A2EE3B1}" srcOrd="16" destOrd="0" presId="urn:microsoft.com/office/officeart/2008/layout/LinedList"/>
    <dgm:cxn modelId="{3385FEB5-9E74-423E-B5F5-DDD543CD4785}" type="presParOf" srcId="{429E29AB-A74E-45E2-9206-7A216A2EE3B1}" destId="{7E97C06C-C70A-45EA-9A3C-4A00258C7DB3}" srcOrd="0" destOrd="0" presId="urn:microsoft.com/office/officeart/2008/layout/LinedList"/>
    <dgm:cxn modelId="{C784C7A4-0642-41DC-AF58-52E609DBF2F1}" type="presParOf" srcId="{429E29AB-A74E-45E2-9206-7A216A2EE3B1}" destId="{10CF9FAE-CFE3-4493-A0C1-B921BCE01E06}" srcOrd="1" destOrd="0" presId="urn:microsoft.com/office/officeart/2008/layout/LinedList"/>
    <dgm:cxn modelId="{F84837AE-E3E3-4290-8785-894E32C36B7E}" type="presParOf" srcId="{429E29AB-A74E-45E2-9206-7A216A2EE3B1}" destId="{E4D934F9-323D-491E-8014-EA1F28EA0F46}" srcOrd="2" destOrd="0" presId="urn:microsoft.com/office/officeart/2008/layout/LinedList"/>
    <dgm:cxn modelId="{08E3EB0D-F141-4EBC-A35E-3E1C0584D90E}" type="presParOf" srcId="{06BF94CE-37C5-473D-A3F1-F337AF18F3D9}" destId="{120877F6-A6D1-4B6B-80A6-3B29AF1AC930}" srcOrd="17" destOrd="0" presId="urn:microsoft.com/office/officeart/2008/layout/LinedList"/>
    <dgm:cxn modelId="{B45D6F0F-6D09-49CD-9D72-013CC436A702}" type="presParOf" srcId="{06BF94CE-37C5-473D-A3F1-F337AF18F3D9}" destId="{FE79358E-E934-4BFF-9759-2EA15BFA40EF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3B0F1A-705A-4E2A-ACCE-7CDD707F19B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247A567-CF41-47A8-A9A1-4BF4A335007B}">
      <dgm:prSet phldrT="[Текст]"/>
      <dgm:spPr/>
      <dgm:t>
        <a:bodyPr/>
        <a:lstStyle/>
        <a:p>
          <a:r>
            <a:rPr lang="ru-RU" dirty="0" smtClean="0"/>
            <a:t>Почему предприятие не может работать с прежней производительностью?</a:t>
          </a:r>
          <a:endParaRPr lang="ru-RU" dirty="0"/>
        </a:p>
      </dgm:t>
    </dgm:pt>
    <dgm:pt modelId="{396F6BA5-1FFF-4028-AF15-1328942DE26D}" type="parTrans" cxnId="{A4D8F4AA-7904-4A54-918E-602BD08FE49C}">
      <dgm:prSet/>
      <dgm:spPr/>
      <dgm:t>
        <a:bodyPr/>
        <a:lstStyle/>
        <a:p>
          <a:endParaRPr lang="ru-RU"/>
        </a:p>
      </dgm:t>
    </dgm:pt>
    <dgm:pt modelId="{64601359-572D-404B-B511-CE80DB5CC3E9}" type="sibTrans" cxnId="{A4D8F4AA-7904-4A54-918E-602BD08FE49C}">
      <dgm:prSet/>
      <dgm:spPr/>
      <dgm:t>
        <a:bodyPr/>
        <a:lstStyle/>
        <a:p>
          <a:endParaRPr lang="ru-RU"/>
        </a:p>
      </dgm:t>
    </dgm:pt>
    <dgm:pt modelId="{2E5C9B27-4594-4A47-A49B-CCE1D778C78A}">
      <dgm:prSet phldrT="[Текст]"/>
      <dgm:spPr/>
      <dgm:t>
        <a:bodyPr/>
        <a:lstStyle/>
        <a:p>
          <a:r>
            <a:rPr lang="ru-RU" dirty="0" smtClean="0"/>
            <a:t>Какие преимущества даст участие в проекте улучшений лично для сотрудника?</a:t>
          </a:r>
          <a:endParaRPr lang="ru-RU" dirty="0"/>
        </a:p>
      </dgm:t>
    </dgm:pt>
    <dgm:pt modelId="{EED8C846-B807-4F7E-98CD-91BC18E8A452}" type="parTrans" cxnId="{850AF60D-614A-44F6-BD97-5FF8000D2630}">
      <dgm:prSet/>
      <dgm:spPr/>
      <dgm:t>
        <a:bodyPr/>
        <a:lstStyle/>
        <a:p>
          <a:endParaRPr lang="ru-RU"/>
        </a:p>
      </dgm:t>
    </dgm:pt>
    <dgm:pt modelId="{3A1D0B52-5EC0-48F2-AA0E-B7D20AAB328B}" type="sibTrans" cxnId="{850AF60D-614A-44F6-BD97-5FF8000D2630}">
      <dgm:prSet/>
      <dgm:spPr/>
      <dgm:t>
        <a:bodyPr/>
        <a:lstStyle/>
        <a:p>
          <a:endParaRPr lang="ru-RU"/>
        </a:p>
      </dgm:t>
    </dgm:pt>
    <dgm:pt modelId="{3532A8B6-5C65-4EFA-8DD5-3BDB3EB67E98}">
      <dgm:prSet phldrT="[Текст]"/>
      <dgm:spPr/>
      <dgm:t>
        <a:bodyPr/>
        <a:lstStyle/>
        <a:p>
          <a:r>
            <a:rPr lang="ru-RU" dirty="0" smtClean="0"/>
            <a:t>Обладают ли сотрудники достаточными знаниями?</a:t>
          </a:r>
          <a:endParaRPr lang="ru-RU" dirty="0"/>
        </a:p>
      </dgm:t>
    </dgm:pt>
    <dgm:pt modelId="{4AB68CED-3C40-48F9-A8BB-67B52EF96335}" type="parTrans" cxnId="{F3276C9C-CD04-45DD-8FF3-7FE7340252BF}">
      <dgm:prSet/>
      <dgm:spPr/>
      <dgm:t>
        <a:bodyPr/>
        <a:lstStyle/>
        <a:p>
          <a:endParaRPr lang="ru-RU"/>
        </a:p>
      </dgm:t>
    </dgm:pt>
    <dgm:pt modelId="{96813411-6E09-4AF5-A97A-02131E3510BA}" type="sibTrans" cxnId="{F3276C9C-CD04-45DD-8FF3-7FE7340252BF}">
      <dgm:prSet/>
      <dgm:spPr/>
      <dgm:t>
        <a:bodyPr/>
        <a:lstStyle/>
        <a:p>
          <a:endParaRPr lang="ru-RU"/>
        </a:p>
      </dgm:t>
    </dgm:pt>
    <dgm:pt modelId="{DC7EA1FA-815E-47E5-9466-3E60F410E5EC}">
      <dgm:prSet phldrT="[Текст]"/>
      <dgm:spPr/>
      <dgm:t>
        <a:bodyPr/>
        <a:lstStyle/>
        <a:p>
          <a:r>
            <a:rPr lang="ru-RU" dirty="0" smtClean="0"/>
            <a:t>Обладают ли сотрудники достаточным опытом и навыками? Есть ли у них ресурсы?</a:t>
          </a:r>
          <a:endParaRPr lang="ru-RU" dirty="0"/>
        </a:p>
      </dgm:t>
    </dgm:pt>
    <dgm:pt modelId="{CEA9258F-0ACA-4690-B994-20B6F6E57193}" type="parTrans" cxnId="{85ADFA1D-277E-4E28-BCE3-7B929D332A3D}">
      <dgm:prSet/>
      <dgm:spPr/>
      <dgm:t>
        <a:bodyPr/>
        <a:lstStyle/>
        <a:p>
          <a:endParaRPr lang="ru-RU"/>
        </a:p>
      </dgm:t>
    </dgm:pt>
    <dgm:pt modelId="{62C0D7D5-A429-4F81-9E05-EFF1948A9124}" type="sibTrans" cxnId="{85ADFA1D-277E-4E28-BCE3-7B929D332A3D}">
      <dgm:prSet/>
      <dgm:spPr/>
      <dgm:t>
        <a:bodyPr/>
        <a:lstStyle/>
        <a:p>
          <a:endParaRPr lang="ru-RU"/>
        </a:p>
      </dgm:t>
    </dgm:pt>
    <dgm:pt modelId="{ECAEC3E2-1A3B-4AF6-A184-3B5E8EDD0AA0}">
      <dgm:prSet phldrT="[Текст]"/>
      <dgm:spPr/>
      <dgm:t>
        <a:bodyPr/>
        <a:lstStyle/>
        <a:p>
          <a:r>
            <a:rPr lang="ru-RU" dirty="0" smtClean="0"/>
            <a:t>Как предотвратить возврат в </a:t>
          </a:r>
          <a:r>
            <a:rPr lang="ru-RU" smtClean="0"/>
            <a:t>исходное состояние?</a:t>
          </a:r>
          <a:endParaRPr lang="ru-RU" dirty="0"/>
        </a:p>
      </dgm:t>
    </dgm:pt>
    <dgm:pt modelId="{4CB02ED9-A7F6-4AAA-BE92-0A203D16898E}" type="parTrans" cxnId="{42AD4D13-4309-419D-8A9D-EC902BB6E732}">
      <dgm:prSet/>
      <dgm:spPr/>
      <dgm:t>
        <a:bodyPr/>
        <a:lstStyle/>
        <a:p>
          <a:endParaRPr lang="ru-RU"/>
        </a:p>
      </dgm:t>
    </dgm:pt>
    <dgm:pt modelId="{7D2F63AF-EFA1-499E-8459-12B5B7E0E354}" type="sibTrans" cxnId="{42AD4D13-4309-419D-8A9D-EC902BB6E732}">
      <dgm:prSet/>
      <dgm:spPr/>
      <dgm:t>
        <a:bodyPr/>
        <a:lstStyle/>
        <a:p>
          <a:endParaRPr lang="ru-RU"/>
        </a:p>
      </dgm:t>
    </dgm:pt>
    <dgm:pt modelId="{4C0D2266-99B2-48C0-B56D-6F419F82844D}" type="pres">
      <dgm:prSet presAssocID="{173B0F1A-705A-4E2A-ACCE-7CDD707F19B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C485009-B609-4415-8B09-2D3690F8B99B}" type="pres">
      <dgm:prSet presAssocID="{173B0F1A-705A-4E2A-ACCE-7CDD707F19BD}" presName="Name1" presStyleCnt="0"/>
      <dgm:spPr/>
    </dgm:pt>
    <dgm:pt modelId="{A5DD6CBF-657E-4D69-9646-F33F9A0139EC}" type="pres">
      <dgm:prSet presAssocID="{173B0F1A-705A-4E2A-ACCE-7CDD707F19BD}" presName="cycle" presStyleCnt="0"/>
      <dgm:spPr/>
    </dgm:pt>
    <dgm:pt modelId="{9C9AB193-DFE7-401D-B022-ACA2D80A58C6}" type="pres">
      <dgm:prSet presAssocID="{173B0F1A-705A-4E2A-ACCE-7CDD707F19BD}" presName="srcNode" presStyleLbl="node1" presStyleIdx="0" presStyleCnt="5"/>
      <dgm:spPr/>
    </dgm:pt>
    <dgm:pt modelId="{2C7DE9AD-08E1-4252-A816-07543DEABC21}" type="pres">
      <dgm:prSet presAssocID="{173B0F1A-705A-4E2A-ACCE-7CDD707F19BD}" presName="conn" presStyleLbl="parChTrans1D2" presStyleIdx="0" presStyleCnt="1"/>
      <dgm:spPr/>
      <dgm:t>
        <a:bodyPr/>
        <a:lstStyle/>
        <a:p>
          <a:endParaRPr lang="ru-RU"/>
        </a:p>
      </dgm:t>
    </dgm:pt>
    <dgm:pt modelId="{3F32C890-95D1-4C24-AC15-37CAF7F69CC8}" type="pres">
      <dgm:prSet presAssocID="{173B0F1A-705A-4E2A-ACCE-7CDD707F19BD}" presName="extraNode" presStyleLbl="node1" presStyleIdx="0" presStyleCnt="5"/>
      <dgm:spPr/>
    </dgm:pt>
    <dgm:pt modelId="{E763B31A-A855-4C6B-B1D5-BCB6646B2FC3}" type="pres">
      <dgm:prSet presAssocID="{173B0F1A-705A-4E2A-ACCE-7CDD707F19BD}" presName="dstNode" presStyleLbl="node1" presStyleIdx="0" presStyleCnt="5"/>
      <dgm:spPr/>
    </dgm:pt>
    <dgm:pt modelId="{A33899C1-FEF9-43E5-828F-89EE2C740CE9}" type="pres">
      <dgm:prSet presAssocID="{9247A567-CF41-47A8-A9A1-4BF4A335007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15712-5B93-4B4B-AEBC-84D606800809}" type="pres">
      <dgm:prSet presAssocID="{9247A567-CF41-47A8-A9A1-4BF4A335007B}" presName="accent_1" presStyleCnt="0"/>
      <dgm:spPr/>
    </dgm:pt>
    <dgm:pt modelId="{43F66373-4602-4493-AE64-085CA7B15206}" type="pres">
      <dgm:prSet presAssocID="{9247A567-CF41-47A8-A9A1-4BF4A335007B}" presName="accentRepeatNode" presStyleLbl="solidFgAcc1" presStyleIdx="0" presStyleCnt="5"/>
      <dgm:spPr/>
    </dgm:pt>
    <dgm:pt modelId="{9CDDAFA3-1D36-4439-B86A-A3A7355DBBFB}" type="pres">
      <dgm:prSet presAssocID="{2E5C9B27-4594-4A47-A49B-CCE1D778C78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0A867-4291-4552-8EE7-3E78422171A2}" type="pres">
      <dgm:prSet presAssocID="{2E5C9B27-4594-4A47-A49B-CCE1D778C78A}" presName="accent_2" presStyleCnt="0"/>
      <dgm:spPr/>
    </dgm:pt>
    <dgm:pt modelId="{29F569D9-0831-47B9-A628-5390087662E7}" type="pres">
      <dgm:prSet presAssocID="{2E5C9B27-4594-4A47-A49B-CCE1D778C78A}" presName="accentRepeatNode" presStyleLbl="solidFgAcc1" presStyleIdx="1" presStyleCnt="5"/>
      <dgm:spPr/>
    </dgm:pt>
    <dgm:pt modelId="{F7D12E15-B36A-4175-8ED1-02FE87289A24}" type="pres">
      <dgm:prSet presAssocID="{3532A8B6-5C65-4EFA-8DD5-3BDB3EB67E9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0830E-7EEA-4249-9C93-D163590DB012}" type="pres">
      <dgm:prSet presAssocID="{3532A8B6-5C65-4EFA-8DD5-3BDB3EB67E98}" presName="accent_3" presStyleCnt="0"/>
      <dgm:spPr/>
    </dgm:pt>
    <dgm:pt modelId="{5D0317DC-4B1A-4BBE-8CE7-B44C810D3AE8}" type="pres">
      <dgm:prSet presAssocID="{3532A8B6-5C65-4EFA-8DD5-3BDB3EB67E98}" presName="accentRepeatNode" presStyleLbl="solidFgAcc1" presStyleIdx="2" presStyleCnt="5"/>
      <dgm:spPr/>
    </dgm:pt>
    <dgm:pt modelId="{E7D35455-DB6D-41EC-81F4-EDF52C8DAF18}" type="pres">
      <dgm:prSet presAssocID="{DC7EA1FA-815E-47E5-9466-3E60F410E5E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6EFF8-5845-4B07-89FC-C5FE0CFDD5ED}" type="pres">
      <dgm:prSet presAssocID="{DC7EA1FA-815E-47E5-9466-3E60F410E5EC}" presName="accent_4" presStyleCnt="0"/>
      <dgm:spPr/>
    </dgm:pt>
    <dgm:pt modelId="{049748C9-C49A-4D74-BD00-9B8E2D720341}" type="pres">
      <dgm:prSet presAssocID="{DC7EA1FA-815E-47E5-9466-3E60F410E5EC}" presName="accentRepeatNode" presStyleLbl="solidFgAcc1" presStyleIdx="3" presStyleCnt="5"/>
      <dgm:spPr/>
    </dgm:pt>
    <dgm:pt modelId="{31E58A99-B05B-4694-8464-D4B139D91DA7}" type="pres">
      <dgm:prSet presAssocID="{ECAEC3E2-1A3B-4AF6-A184-3B5E8EDD0AA0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71DC8-40E5-45B5-B5A4-6CAC17E27A00}" type="pres">
      <dgm:prSet presAssocID="{ECAEC3E2-1A3B-4AF6-A184-3B5E8EDD0AA0}" presName="accent_5" presStyleCnt="0"/>
      <dgm:spPr/>
    </dgm:pt>
    <dgm:pt modelId="{D7F8C5C4-8974-4413-8C7E-896F7DA9360D}" type="pres">
      <dgm:prSet presAssocID="{ECAEC3E2-1A3B-4AF6-A184-3B5E8EDD0AA0}" presName="accentRepeatNode" presStyleLbl="solidFgAcc1" presStyleIdx="4" presStyleCnt="5"/>
      <dgm:spPr/>
    </dgm:pt>
  </dgm:ptLst>
  <dgm:cxnLst>
    <dgm:cxn modelId="{40C80BA4-5855-4155-B608-0D9A587E6447}" type="presOf" srcId="{3532A8B6-5C65-4EFA-8DD5-3BDB3EB67E98}" destId="{F7D12E15-B36A-4175-8ED1-02FE87289A24}" srcOrd="0" destOrd="0" presId="urn:microsoft.com/office/officeart/2008/layout/VerticalCurvedList"/>
    <dgm:cxn modelId="{F3276C9C-CD04-45DD-8FF3-7FE7340252BF}" srcId="{173B0F1A-705A-4E2A-ACCE-7CDD707F19BD}" destId="{3532A8B6-5C65-4EFA-8DD5-3BDB3EB67E98}" srcOrd="2" destOrd="0" parTransId="{4AB68CED-3C40-48F9-A8BB-67B52EF96335}" sibTransId="{96813411-6E09-4AF5-A97A-02131E3510BA}"/>
    <dgm:cxn modelId="{850AF60D-614A-44F6-BD97-5FF8000D2630}" srcId="{173B0F1A-705A-4E2A-ACCE-7CDD707F19BD}" destId="{2E5C9B27-4594-4A47-A49B-CCE1D778C78A}" srcOrd="1" destOrd="0" parTransId="{EED8C846-B807-4F7E-98CD-91BC18E8A452}" sibTransId="{3A1D0B52-5EC0-48F2-AA0E-B7D20AAB328B}"/>
    <dgm:cxn modelId="{055DA85F-4C2F-45CE-9446-92FF9FAB2B58}" type="presOf" srcId="{DC7EA1FA-815E-47E5-9466-3E60F410E5EC}" destId="{E7D35455-DB6D-41EC-81F4-EDF52C8DAF18}" srcOrd="0" destOrd="0" presId="urn:microsoft.com/office/officeart/2008/layout/VerticalCurvedList"/>
    <dgm:cxn modelId="{A4D8F4AA-7904-4A54-918E-602BD08FE49C}" srcId="{173B0F1A-705A-4E2A-ACCE-7CDD707F19BD}" destId="{9247A567-CF41-47A8-A9A1-4BF4A335007B}" srcOrd="0" destOrd="0" parTransId="{396F6BA5-1FFF-4028-AF15-1328942DE26D}" sibTransId="{64601359-572D-404B-B511-CE80DB5CC3E9}"/>
    <dgm:cxn modelId="{746301C7-DA8D-4E29-A542-18AF08EFE09D}" type="presOf" srcId="{173B0F1A-705A-4E2A-ACCE-7CDD707F19BD}" destId="{4C0D2266-99B2-48C0-B56D-6F419F82844D}" srcOrd="0" destOrd="0" presId="urn:microsoft.com/office/officeart/2008/layout/VerticalCurvedList"/>
    <dgm:cxn modelId="{CFB1B346-DA83-403B-BFA1-0FAF2BFA73DE}" type="presOf" srcId="{64601359-572D-404B-B511-CE80DB5CC3E9}" destId="{2C7DE9AD-08E1-4252-A816-07543DEABC21}" srcOrd="0" destOrd="0" presId="urn:microsoft.com/office/officeart/2008/layout/VerticalCurvedList"/>
    <dgm:cxn modelId="{85ADFA1D-277E-4E28-BCE3-7B929D332A3D}" srcId="{173B0F1A-705A-4E2A-ACCE-7CDD707F19BD}" destId="{DC7EA1FA-815E-47E5-9466-3E60F410E5EC}" srcOrd="3" destOrd="0" parTransId="{CEA9258F-0ACA-4690-B994-20B6F6E57193}" sibTransId="{62C0D7D5-A429-4F81-9E05-EFF1948A9124}"/>
    <dgm:cxn modelId="{42AD4D13-4309-419D-8A9D-EC902BB6E732}" srcId="{173B0F1A-705A-4E2A-ACCE-7CDD707F19BD}" destId="{ECAEC3E2-1A3B-4AF6-A184-3B5E8EDD0AA0}" srcOrd="4" destOrd="0" parTransId="{4CB02ED9-A7F6-4AAA-BE92-0A203D16898E}" sibTransId="{7D2F63AF-EFA1-499E-8459-12B5B7E0E354}"/>
    <dgm:cxn modelId="{29A34C20-BE11-4434-9FF2-94888B880E74}" type="presOf" srcId="{ECAEC3E2-1A3B-4AF6-A184-3B5E8EDD0AA0}" destId="{31E58A99-B05B-4694-8464-D4B139D91DA7}" srcOrd="0" destOrd="0" presId="urn:microsoft.com/office/officeart/2008/layout/VerticalCurvedList"/>
    <dgm:cxn modelId="{0B0F4EDF-C5D2-4878-BBE7-4B232914E741}" type="presOf" srcId="{9247A567-CF41-47A8-A9A1-4BF4A335007B}" destId="{A33899C1-FEF9-43E5-828F-89EE2C740CE9}" srcOrd="0" destOrd="0" presId="urn:microsoft.com/office/officeart/2008/layout/VerticalCurvedList"/>
    <dgm:cxn modelId="{E725E1FF-0AC8-444C-93F6-FC21B686450B}" type="presOf" srcId="{2E5C9B27-4594-4A47-A49B-CCE1D778C78A}" destId="{9CDDAFA3-1D36-4439-B86A-A3A7355DBBFB}" srcOrd="0" destOrd="0" presId="urn:microsoft.com/office/officeart/2008/layout/VerticalCurvedList"/>
    <dgm:cxn modelId="{4B5046E2-FE0F-4698-ABBA-B025D4AEAC31}" type="presParOf" srcId="{4C0D2266-99B2-48C0-B56D-6F419F82844D}" destId="{DC485009-B609-4415-8B09-2D3690F8B99B}" srcOrd="0" destOrd="0" presId="urn:microsoft.com/office/officeart/2008/layout/VerticalCurvedList"/>
    <dgm:cxn modelId="{C2B5CAE1-644D-484A-A4C7-1D792A3B34DD}" type="presParOf" srcId="{DC485009-B609-4415-8B09-2D3690F8B99B}" destId="{A5DD6CBF-657E-4D69-9646-F33F9A0139EC}" srcOrd="0" destOrd="0" presId="urn:microsoft.com/office/officeart/2008/layout/VerticalCurvedList"/>
    <dgm:cxn modelId="{4F190B64-4E44-456F-BE49-6163B6A9E968}" type="presParOf" srcId="{A5DD6CBF-657E-4D69-9646-F33F9A0139EC}" destId="{9C9AB193-DFE7-401D-B022-ACA2D80A58C6}" srcOrd="0" destOrd="0" presId="urn:microsoft.com/office/officeart/2008/layout/VerticalCurvedList"/>
    <dgm:cxn modelId="{5952C477-D1C9-438A-8219-33B7AC7BCDC0}" type="presParOf" srcId="{A5DD6CBF-657E-4D69-9646-F33F9A0139EC}" destId="{2C7DE9AD-08E1-4252-A816-07543DEABC21}" srcOrd="1" destOrd="0" presId="urn:microsoft.com/office/officeart/2008/layout/VerticalCurvedList"/>
    <dgm:cxn modelId="{728BBCA7-4AF5-43E6-AB64-F6527F46AE4F}" type="presParOf" srcId="{A5DD6CBF-657E-4D69-9646-F33F9A0139EC}" destId="{3F32C890-95D1-4C24-AC15-37CAF7F69CC8}" srcOrd="2" destOrd="0" presId="urn:microsoft.com/office/officeart/2008/layout/VerticalCurvedList"/>
    <dgm:cxn modelId="{D23EF658-B046-4563-BB5E-1D603DEFF5B5}" type="presParOf" srcId="{A5DD6CBF-657E-4D69-9646-F33F9A0139EC}" destId="{E763B31A-A855-4C6B-B1D5-BCB6646B2FC3}" srcOrd="3" destOrd="0" presId="urn:microsoft.com/office/officeart/2008/layout/VerticalCurvedList"/>
    <dgm:cxn modelId="{F0D385F3-4664-4329-A0D9-31F88526F2FC}" type="presParOf" srcId="{DC485009-B609-4415-8B09-2D3690F8B99B}" destId="{A33899C1-FEF9-43E5-828F-89EE2C740CE9}" srcOrd="1" destOrd="0" presId="urn:microsoft.com/office/officeart/2008/layout/VerticalCurvedList"/>
    <dgm:cxn modelId="{0BB2EC60-99DD-4DBD-AA5F-F5E29E9EFA4A}" type="presParOf" srcId="{DC485009-B609-4415-8B09-2D3690F8B99B}" destId="{77B15712-5B93-4B4B-AEBC-84D606800809}" srcOrd="2" destOrd="0" presId="urn:microsoft.com/office/officeart/2008/layout/VerticalCurvedList"/>
    <dgm:cxn modelId="{09517951-8C65-468D-B2B6-5E1847C5B269}" type="presParOf" srcId="{77B15712-5B93-4B4B-AEBC-84D606800809}" destId="{43F66373-4602-4493-AE64-085CA7B15206}" srcOrd="0" destOrd="0" presId="urn:microsoft.com/office/officeart/2008/layout/VerticalCurvedList"/>
    <dgm:cxn modelId="{48C16148-1E6F-4606-85B9-92648ACF2FFF}" type="presParOf" srcId="{DC485009-B609-4415-8B09-2D3690F8B99B}" destId="{9CDDAFA3-1D36-4439-B86A-A3A7355DBBFB}" srcOrd="3" destOrd="0" presId="urn:microsoft.com/office/officeart/2008/layout/VerticalCurvedList"/>
    <dgm:cxn modelId="{0EE94B71-6476-4741-9E04-F7B6E7FDA1DD}" type="presParOf" srcId="{DC485009-B609-4415-8B09-2D3690F8B99B}" destId="{3E20A867-4291-4552-8EE7-3E78422171A2}" srcOrd="4" destOrd="0" presId="urn:microsoft.com/office/officeart/2008/layout/VerticalCurvedList"/>
    <dgm:cxn modelId="{D70EC8AC-97AE-41CF-A07B-948C836BBF5F}" type="presParOf" srcId="{3E20A867-4291-4552-8EE7-3E78422171A2}" destId="{29F569D9-0831-47B9-A628-5390087662E7}" srcOrd="0" destOrd="0" presId="urn:microsoft.com/office/officeart/2008/layout/VerticalCurvedList"/>
    <dgm:cxn modelId="{AA0A19F7-0180-43BD-856A-40D22690B14D}" type="presParOf" srcId="{DC485009-B609-4415-8B09-2D3690F8B99B}" destId="{F7D12E15-B36A-4175-8ED1-02FE87289A24}" srcOrd="5" destOrd="0" presId="urn:microsoft.com/office/officeart/2008/layout/VerticalCurvedList"/>
    <dgm:cxn modelId="{4EFE4DE3-7A04-4382-9453-AF91752A2801}" type="presParOf" srcId="{DC485009-B609-4415-8B09-2D3690F8B99B}" destId="{0D80830E-7EEA-4249-9C93-D163590DB012}" srcOrd="6" destOrd="0" presId="urn:microsoft.com/office/officeart/2008/layout/VerticalCurvedList"/>
    <dgm:cxn modelId="{C108EE9F-361A-4406-8E2B-E450C9B4AF75}" type="presParOf" srcId="{0D80830E-7EEA-4249-9C93-D163590DB012}" destId="{5D0317DC-4B1A-4BBE-8CE7-B44C810D3AE8}" srcOrd="0" destOrd="0" presId="urn:microsoft.com/office/officeart/2008/layout/VerticalCurvedList"/>
    <dgm:cxn modelId="{3499C0FA-288C-40B5-ABCF-FB95DC3EBC04}" type="presParOf" srcId="{DC485009-B609-4415-8B09-2D3690F8B99B}" destId="{E7D35455-DB6D-41EC-81F4-EDF52C8DAF18}" srcOrd="7" destOrd="0" presId="urn:microsoft.com/office/officeart/2008/layout/VerticalCurvedList"/>
    <dgm:cxn modelId="{A3BEFEBF-B079-44C2-B5D2-02252D877631}" type="presParOf" srcId="{DC485009-B609-4415-8B09-2D3690F8B99B}" destId="{F4F6EFF8-5845-4B07-89FC-C5FE0CFDD5ED}" srcOrd="8" destOrd="0" presId="urn:microsoft.com/office/officeart/2008/layout/VerticalCurvedList"/>
    <dgm:cxn modelId="{192145E8-6B5D-472F-87FD-15A121A1E49F}" type="presParOf" srcId="{F4F6EFF8-5845-4B07-89FC-C5FE0CFDD5ED}" destId="{049748C9-C49A-4D74-BD00-9B8E2D720341}" srcOrd="0" destOrd="0" presId="urn:microsoft.com/office/officeart/2008/layout/VerticalCurvedList"/>
    <dgm:cxn modelId="{DDE8D13E-99C3-4D51-BB26-05AAC0E1897B}" type="presParOf" srcId="{DC485009-B609-4415-8B09-2D3690F8B99B}" destId="{31E58A99-B05B-4694-8464-D4B139D91DA7}" srcOrd="9" destOrd="0" presId="urn:microsoft.com/office/officeart/2008/layout/VerticalCurvedList"/>
    <dgm:cxn modelId="{D22D130C-464A-401A-85D3-12BBCA92AFFE}" type="presParOf" srcId="{DC485009-B609-4415-8B09-2D3690F8B99B}" destId="{53A71DC8-40E5-45B5-B5A4-6CAC17E27A00}" srcOrd="10" destOrd="0" presId="urn:microsoft.com/office/officeart/2008/layout/VerticalCurvedList"/>
    <dgm:cxn modelId="{4F97FE86-4509-4251-8E6E-554FFC1D971D}" type="presParOf" srcId="{53A71DC8-40E5-45B5-B5A4-6CAC17E27A00}" destId="{D7F8C5C4-8974-4413-8C7E-896F7DA936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79501-3862-4FE0-AE48-5F2F946E0C25}">
      <dsp:nvSpPr>
        <dsp:cNvPr id="0" name=""/>
        <dsp:cNvSpPr/>
      </dsp:nvSpPr>
      <dsp:spPr>
        <a:xfrm rot="21300000">
          <a:off x="25853" y="2040849"/>
          <a:ext cx="8373228" cy="958861"/>
        </a:xfrm>
        <a:prstGeom prst="mathMinus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7FF02-94F7-4708-8C6F-231CF8E6FB08}">
      <dsp:nvSpPr>
        <dsp:cNvPr id="0" name=""/>
        <dsp:cNvSpPr/>
      </dsp:nvSpPr>
      <dsp:spPr>
        <a:xfrm>
          <a:off x="1010992" y="252028"/>
          <a:ext cx="2527480" cy="2016224"/>
        </a:xfrm>
        <a:prstGeom prst="down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6407A-779C-4F77-AE93-EAFB16D62558}">
      <dsp:nvSpPr>
        <dsp:cNvPr id="0" name=""/>
        <dsp:cNvSpPr/>
      </dsp:nvSpPr>
      <dsp:spPr>
        <a:xfrm>
          <a:off x="3741534" y="0"/>
          <a:ext cx="4143343" cy="2117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Незаинтересованность и сопротивление персонала</a:t>
          </a:r>
          <a:endParaRPr lang="ru-RU" sz="2800" kern="1200" dirty="0"/>
        </a:p>
      </dsp:txBody>
      <dsp:txXfrm>
        <a:off x="3741534" y="0"/>
        <a:ext cx="4143343" cy="2117035"/>
      </dsp:txXfrm>
    </dsp:sp>
    <dsp:sp modelId="{1E2298C5-C81E-4F61-8592-03E76BC4E3BF}">
      <dsp:nvSpPr>
        <dsp:cNvPr id="0" name=""/>
        <dsp:cNvSpPr/>
      </dsp:nvSpPr>
      <dsp:spPr>
        <a:xfrm>
          <a:off x="4886462" y="2772308"/>
          <a:ext cx="2527480" cy="2016224"/>
        </a:xfrm>
        <a:prstGeom prst="upArrow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6322A-3AC8-4D15-A2DB-8E5E09177A31}">
      <dsp:nvSpPr>
        <dsp:cNvPr id="0" name=""/>
        <dsp:cNvSpPr/>
      </dsp:nvSpPr>
      <dsp:spPr>
        <a:xfrm>
          <a:off x="468049" y="2923524"/>
          <a:ext cx="4287362" cy="2117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Сложности с выбором потока и постановкой целей проекта</a:t>
          </a:r>
          <a:endParaRPr lang="ru-RU" sz="2800" kern="1200" dirty="0"/>
        </a:p>
      </dsp:txBody>
      <dsp:txXfrm>
        <a:off x="468049" y="2923524"/>
        <a:ext cx="4287362" cy="2117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358AE-B490-4336-A10E-9FDC769FE41F}">
      <dsp:nvSpPr>
        <dsp:cNvPr id="0" name=""/>
        <dsp:cNvSpPr/>
      </dsp:nvSpPr>
      <dsp:spPr>
        <a:xfrm>
          <a:off x="0" y="0"/>
          <a:ext cx="856895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72F3A-FC22-4839-ACEA-E408D23E20F5}">
      <dsp:nvSpPr>
        <dsp:cNvPr id="0" name=""/>
        <dsp:cNvSpPr/>
      </dsp:nvSpPr>
      <dsp:spPr>
        <a:xfrm>
          <a:off x="0" y="0"/>
          <a:ext cx="2835888" cy="5272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Как проявляется?</a:t>
          </a:r>
          <a:endParaRPr lang="ru-RU" sz="3500" kern="1200" dirty="0"/>
        </a:p>
      </dsp:txBody>
      <dsp:txXfrm>
        <a:off x="0" y="0"/>
        <a:ext cx="2835888" cy="5272360"/>
      </dsp:txXfrm>
    </dsp:sp>
    <dsp:sp modelId="{5B350061-C956-4AE7-8B71-CFA9BDD71F0B}">
      <dsp:nvSpPr>
        <dsp:cNvPr id="0" name=""/>
        <dsp:cNvSpPr/>
      </dsp:nvSpPr>
      <dsp:spPr>
        <a:xfrm>
          <a:off x="2943335" y="41512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Пассивное поведение во время тренингов и на практикумах</a:t>
          </a:r>
          <a:endParaRPr lang="ru-RU" sz="1900" kern="1200" dirty="0"/>
        </a:p>
      </dsp:txBody>
      <dsp:txXfrm>
        <a:off x="2943335" y="41512"/>
        <a:ext cx="5623040" cy="830242"/>
      </dsp:txXfrm>
    </dsp:sp>
    <dsp:sp modelId="{7961FEEC-9375-4C93-A696-FB577B954264}">
      <dsp:nvSpPr>
        <dsp:cNvPr id="0" name=""/>
        <dsp:cNvSpPr/>
      </dsp:nvSpPr>
      <dsp:spPr>
        <a:xfrm>
          <a:off x="2835888" y="871754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CE83F-CC7D-4609-BD1D-563AE479D955}">
      <dsp:nvSpPr>
        <dsp:cNvPr id="0" name=""/>
        <dsp:cNvSpPr/>
      </dsp:nvSpPr>
      <dsp:spPr>
        <a:xfrm>
          <a:off x="2943335" y="913266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Перекладывание ответственности за внедрение улучшений на эксперта </a:t>
          </a:r>
          <a:r>
            <a:rPr lang="en-US" sz="1900" kern="1200" dirty="0" smtClean="0"/>
            <a:t>/</a:t>
          </a:r>
          <a:r>
            <a:rPr lang="ru-RU" sz="1900" kern="1200" dirty="0" smtClean="0"/>
            <a:t>выделенного сотрудника</a:t>
          </a:r>
          <a:endParaRPr lang="ru-RU" sz="1900" kern="1200" dirty="0"/>
        </a:p>
      </dsp:txBody>
      <dsp:txXfrm>
        <a:off x="2943335" y="913266"/>
        <a:ext cx="5623040" cy="830242"/>
      </dsp:txXfrm>
    </dsp:sp>
    <dsp:sp modelId="{0A3A0C64-D4B4-4CFE-8627-4A099680AB9F}">
      <dsp:nvSpPr>
        <dsp:cNvPr id="0" name=""/>
        <dsp:cNvSpPr/>
      </dsp:nvSpPr>
      <dsp:spPr>
        <a:xfrm>
          <a:off x="2835888" y="1743508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849E4-67BF-4813-B070-D69F89D9830F}">
      <dsp:nvSpPr>
        <dsp:cNvPr id="0" name=""/>
        <dsp:cNvSpPr/>
      </dsp:nvSpPr>
      <dsp:spPr>
        <a:xfrm>
          <a:off x="2943335" y="1785020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Равнодушное отношение к очевидным, видимым потерям и проблемам</a:t>
          </a:r>
          <a:endParaRPr lang="ru-RU" sz="1900" kern="1200" dirty="0"/>
        </a:p>
      </dsp:txBody>
      <dsp:txXfrm>
        <a:off x="2943335" y="1785020"/>
        <a:ext cx="5623040" cy="830242"/>
      </dsp:txXfrm>
    </dsp:sp>
    <dsp:sp modelId="{2FA4344A-CC1E-4DD7-B69B-A1425EE19883}">
      <dsp:nvSpPr>
        <dsp:cNvPr id="0" name=""/>
        <dsp:cNvSpPr/>
      </dsp:nvSpPr>
      <dsp:spPr>
        <a:xfrm>
          <a:off x="2835888" y="2615263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D6DCE1-D330-490D-9FDF-C3666112067A}">
      <dsp:nvSpPr>
        <dsp:cNvPr id="0" name=""/>
        <dsp:cNvSpPr/>
      </dsp:nvSpPr>
      <dsp:spPr>
        <a:xfrm>
          <a:off x="2943335" y="2656775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Отсутствие лидера в рабочей группе</a:t>
          </a:r>
        </a:p>
      </dsp:txBody>
      <dsp:txXfrm>
        <a:off x="2943335" y="2656775"/>
        <a:ext cx="5623040" cy="830242"/>
      </dsp:txXfrm>
    </dsp:sp>
    <dsp:sp modelId="{AD968B46-8EAE-4B4F-8626-3901C02B93B1}">
      <dsp:nvSpPr>
        <dsp:cNvPr id="0" name=""/>
        <dsp:cNvSpPr/>
      </dsp:nvSpPr>
      <dsp:spPr>
        <a:xfrm>
          <a:off x="2835888" y="3487017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3DDCE-6D42-4596-8668-80B7C455D842}">
      <dsp:nvSpPr>
        <dsp:cNvPr id="0" name=""/>
        <dsp:cNvSpPr/>
      </dsp:nvSpPr>
      <dsp:spPr>
        <a:xfrm>
          <a:off x="2943335" y="3528529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Оправдание проблем уникальными технологиями, процессами, экономической ситуацией</a:t>
          </a:r>
        </a:p>
      </dsp:txBody>
      <dsp:txXfrm>
        <a:off x="2943335" y="3528529"/>
        <a:ext cx="5623040" cy="830242"/>
      </dsp:txXfrm>
    </dsp:sp>
    <dsp:sp modelId="{B6BE46A8-BDF2-4600-8CE1-F3DF744527E6}">
      <dsp:nvSpPr>
        <dsp:cNvPr id="0" name=""/>
        <dsp:cNvSpPr/>
      </dsp:nvSpPr>
      <dsp:spPr>
        <a:xfrm>
          <a:off x="2835888" y="4358771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F9FAE-CFE3-4493-A0C1-B921BCE01E06}">
      <dsp:nvSpPr>
        <dsp:cNvPr id="0" name=""/>
        <dsp:cNvSpPr/>
      </dsp:nvSpPr>
      <dsp:spPr>
        <a:xfrm>
          <a:off x="2943335" y="4400283"/>
          <a:ext cx="5623040" cy="830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Саботаж мероприятий</a:t>
          </a:r>
        </a:p>
      </dsp:txBody>
      <dsp:txXfrm>
        <a:off x="2943335" y="4400283"/>
        <a:ext cx="5623040" cy="830242"/>
      </dsp:txXfrm>
    </dsp:sp>
    <dsp:sp modelId="{120877F6-A6D1-4B6B-80A6-3B29AF1AC930}">
      <dsp:nvSpPr>
        <dsp:cNvPr id="0" name=""/>
        <dsp:cNvSpPr/>
      </dsp:nvSpPr>
      <dsp:spPr>
        <a:xfrm>
          <a:off x="2835888" y="5230526"/>
          <a:ext cx="57304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DE9AD-08E1-4252-A816-07543DEABC21}">
      <dsp:nvSpPr>
        <dsp:cNvPr id="0" name=""/>
        <dsp:cNvSpPr/>
      </dsp:nvSpPr>
      <dsp:spPr>
        <a:xfrm>
          <a:off x="-5454792" y="-835220"/>
          <a:ext cx="6494976" cy="64949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899C1-FEF9-43E5-828F-89EE2C740CE9}">
      <dsp:nvSpPr>
        <dsp:cNvPr id="0" name=""/>
        <dsp:cNvSpPr/>
      </dsp:nvSpPr>
      <dsp:spPr>
        <a:xfrm>
          <a:off x="454816" y="301437"/>
          <a:ext cx="8154949" cy="6032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8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Почему предприятие не может работать с прежней производительностью?</a:t>
          </a:r>
          <a:endParaRPr lang="ru-RU" sz="1800" kern="1200" dirty="0"/>
        </a:p>
      </dsp:txBody>
      <dsp:txXfrm>
        <a:off x="454816" y="301437"/>
        <a:ext cx="8154949" cy="603259"/>
      </dsp:txXfrm>
    </dsp:sp>
    <dsp:sp modelId="{43F66373-4602-4493-AE64-085CA7B15206}">
      <dsp:nvSpPr>
        <dsp:cNvPr id="0" name=""/>
        <dsp:cNvSpPr/>
      </dsp:nvSpPr>
      <dsp:spPr>
        <a:xfrm>
          <a:off x="77778" y="226029"/>
          <a:ext cx="754074" cy="75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DDAFA3-1D36-4439-B86A-A3A7355DBBFB}">
      <dsp:nvSpPr>
        <dsp:cNvPr id="0" name=""/>
        <dsp:cNvSpPr/>
      </dsp:nvSpPr>
      <dsp:spPr>
        <a:xfrm>
          <a:off x="887094" y="1206037"/>
          <a:ext cx="7722670" cy="6032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8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Какие преимущества даст участие в проекте улучшений лично для сотрудника?</a:t>
          </a:r>
          <a:endParaRPr lang="ru-RU" sz="1800" kern="1200" dirty="0"/>
        </a:p>
      </dsp:txBody>
      <dsp:txXfrm>
        <a:off x="887094" y="1206037"/>
        <a:ext cx="7722670" cy="603259"/>
      </dsp:txXfrm>
    </dsp:sp>
    <dsp:sp modelId="{29F569D9-0831-47B9-A628-5390087662E7}">
      <dsp:nvSpPr>
        <dsp:cNvPr id="0" name=""/>
        <dsp:cNvSpPr/>
      </dsp:nvSpPr>
      <dsp:spPr>
        <a:xfrm>
          <a:off x="510057" y="1130630"/>
          <a:ext cx="754074" cy="75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D12E15-B36A-4175-8ED1-02FE87289A24}">
      <dsp:nvSpPr>
        <dsp:cNvPr id="0" name=""/>
        <dsp:cNvSpPr/>
      </dsp:nvSpPr>
      <dsp:spPr>
        <a:xfrm>
          <a:off x="1019769" y="2110638"/>
          <a:ext cx="7589996" cy="6032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8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Обладают ли сотрудники достаточными знаниями?</a:t>
          </a:r>
          <a:endParaRPr lang="ru-RU" sz="1800" kern="1200" dirty="0"/>
        </a:p>
      </dsp:txBody>
      <dsp:txXfrm>
        <a:off x="1019769" y="2110638"/>
        <a:ext cx="7589996" cy="603259"/>
      </dsp:txXfrm>
    </dsp:sp>
    <dsp:sp modelId="{5D0317DC-4B1A-4BBE-8CE7-B44C810D3AE8}">
      <dsp:nvSpPr>
        <dsp:cNvPr id="0" name=""/>
        <dsp:cNvSpPr/>
      </dsp:nvSpPr>
      <dsp:spPr>
        <a:xfrm>
          <a:off x="642732" y="2035230"/>
          <a:ext cx="754074" cy="75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35455-DB6D-41EC-81F4-EDF52C8DAF18}">
      <dsp:nvSpPr>
        <dsp:cNvPr id="0" name=""/>
        <dsp:cNvSpPr/>
      </dsp:nvSpPr>
      <dsp:spPr>
        <a:xfrm>
          <a:off x="887094" y="3015238"/>
          <a:ext cx="7722670" cy="6032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8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Обладают ли сотрудники достаточным опытом и навыками? Есть ли у них ресурсы?</a:t>
          </a:r>
          <a:endParaRPr lang="ru-RU" sz="1800" kern="1200" dirty="0"/>
        </a:p>
      </dsp:txBody>
      <dsp:txXfrm>
        <a:off x="887094" y="3015238"/>
        <a:ext cx="7722670" cy="603259"/>
      </dsp:txXfrm>
    </dsp:sp>
    <dsp:sp modelId="{049748C9-C49A-4D74-BD00-9B8E2D720341}">
      <dsp:nvSpPr>
        <dsp:cNvPr id="0" name=""/>
        <dsp:cNvSpPr/>
      </dsp:nvSpPr>
      <dsp:spPr>
        <a:xfrm>
          <a:off x="510057" y="2939831"/>
          <a:ext cx="754074" cy="75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58A99-B05B-4694-8464-D4B139D91DA7}">
      <dsp:nvSpPr>
        <dsp:cNvPr id="0" name=""/>
        <dsp:cNvSpPr/>
      </dsp:nvSpPr>
      <dsp:spPr>
        <a:xfrm>
          <a:off x="454816" y="3919839"/>
          <a:ext cx="8154949" cy="60325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8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Как предотвратить возврат в </a:t>
          </a:r>
          <a:r>
            <a:rPr lang="ru-RU" sz="1800" kern="1200" smtClean="0"/>
            <a:t>исходное состояние?</a:t>
          </a:r>
          <a:endParaRPr lang="ru-RU" sz="1800" kern="1200" dirty="0"/>
        </a:p>
      </dsp:txBody>
      <dsp:txXfrm>
        <a:off x="454816" y="3919839"/>
        <a:ext cx="8154949" cy="603259"/>
      </dsp:txXfrm>
    </dsp:sp>
    <dsp:sp modelId="{D7F8C5C4-8974-4413-8C7E-896F7DA9360D}">
      <dsp:nvSpPr>
        <dsp:cNvPr id="0" name=""/>
        <dsp:cNvSpPr/>
      </dsp:nvSpPr>
      <dsp:spPr>
        <a:xfrm>
          <a:off x="77778" y="3844431"/>
          <a:ext cx="754074" cy="75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F7C68186-2103-4BB3-8191-E7E5A103260F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0" tIns="47780" rIns="95560" bIns="4778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E5FB1429-8E5D-40A9-86C3-6CA7527930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3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19125" y="800100"/>
            <a:ext cx="5349875" cy="401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Уважаемые коллеги!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7 мая 2018 г. Президент</a:t>
            </a:r>
            <a:r>
              <a:rPr lang="ru-RU" baseline="0" dirty="0" smtClean="0"/>
              <a:t> Российской Федерации подписал Указ «О национальных целях и стратегических задачах развития Российской Федерации на период до 2024 года»</a:t>
            </a:r>
          </a:p>
          <a:p>
            <a:pPr eaLnBrk="1" hangingPunct="1"/>
            <a:r>
              <a:rPr lang="ru-RU" baseline="0" dirty="0" smtClean="0"/>
              <a:t>В качестве одного из основных стратегических направлений развития Российской экономики было обозначено повышение производительности труда и поддержка занятости населения. Среди целевых показателей до 2024 года были обозначены – рост производительности труда на 5% ежегодно, вовлечение в реализацию указанной национальной программы не менее 10 тысяч средних и крупных предприятий базовых </a:t>
            </a:r>
            <a:r>
              <a:rPr lang="ru-RU" baseline="0" dirty="0" err="1" smtClean="0"/>
              <a:t>несырьевых</a:t>
            </a:r>
            <a:r>
              <a:rPr lang="ru-RU" baseline="0" dirty="0" smtClean="0"/>
              <a:t> отраслей экономики</a:t>
            </a:r>
          </a:p>
          <a:p>
            <a:pPr eaLnBrk="1" hangingPunct="1"/>
            <a:endParaRPr lang="ru-RU" baseline="0" dirty="0" smtClean="0"/>
          </a:p>
          <a:p>
            <a:pPr eaLnBrk="1" hangingPunct="1"/>
            <a:r>
              <a:rPr lang="ru-RU" dirty="0" smtClean="0"/>
              <a:t>В августе 2017 года Самарская</a:t>
            </a:r>
            <a:r>
              <a:rPr lang="ru-RU" baseline="0" dirty="0" smtClean="0"/>
              <a:t> область вошла в число первых шести пилотных регионов для реализации приоритетной программы «Повышение производительности труда и поддержка занятости» и уже сегодня можно рассказать о первых мероприятиях, реализованных в регионе.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B985CD-26B2-4D69-9A8B-80317CA15B4C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944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сожалению,</a:t>
            </a:r>
            <a:r>
              <a:rPr lang="ru-RU" baseline="0" dirty="0" smtClean="0"/>
              <a:t> можно констатировать, что проблема низкой производительности труда для Самарской области является актуальной.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состоянию на</a:t>
            </a:r>
            <a:r>
              <a:rPr lang="ru-RU" baseline="0" dirty="0" smtClean="0"/>
              <a:t> 2017 год Самарская область имеет существенные отклонения от среднего уровня производительности труда, от 28 до 81 процента, со странами Организации экономического сотрудничества и развития в приоритетных секторах экономики, основу которых составляют высокотехнологичные производства обрабатывающего сектора. Указанные секторы экономики формируют 8,3% Валового регионального продукта региона.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Так, на долю автомобилестроения приходится около 7% от занятых в экономике региона, на долю производства прочих транспортных средств и оборудования приходится 4,7% занятого населения региона. Аналогичные ощутимые доли в экономике региона занимают и секторы производства готовых металлических изделий, производства электрического оборудования, машин и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1429-8E5D-40A9-86C3-6CA7527930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7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сожалению,</a:t>
            </a:r>
            <a:r>
              <a:rPr lang="ru-RU" baseline="0" dirty="0" smtClean="0"/>
              <a:t> можно констатировать, что проблема низкой производительности труда для Самарской области является актуальной.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состоянию на</a:t>
            </a:r>
            <a:r>
              <a:rPr lang="ru-RU" baseline="0" dirty="0" smtClean="0"/>
              <a:t> 2017 год Самарская область имеет существенные отклонения от среднего уровня производительности труда, от 28 до 81 процента, со странами Организации экономического сотрудничества и развития в приоритетных секторах экономики, основу которых составляют высокотехнологичные производства обрабатывающего сектора. Указанные секторы экономики формируют 8,3% Валового регионального продукта региона.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Так, на долю автомобилестроения приходится около 7% от занятых в экономике региона, на долю производства прочих транспортных средств и оборудования приходится 4,7% занятого населения региона. Аналогичные ощутимые доли в экономике региона занимают и секторы производства готовых металлических изделий, производства электрического оборудования, машин и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1429-8E5D-40A9-86C3-6CA7527930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38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сожалению,</a:t>
            </a:r>
            <a:r>
              <a:rPr lang="ru-RU" baseline="0" dirty="0" smtClean="0"/>
              <a:t> можно констатировать, что проблема низкой производительности труда для Самарской области является актуальной.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состоянию на</a:t>
            </a:r>
            <a:r>
              <a:rPr lang="ru-RU" baseline="0" dirty="0" smtClean="0"/>
              <a:t> 2017 год Самарская область имеет существенные отклонения от среднего уровня производительности труда, от 28 до 81 процента, со странами Организации экономического сотрудничества и развития в приоритетных секторах экономики, основу которых составляют высокотехнологичные производства обрабатывающего сектора. Указанные секторы экономики формируют 8,3% Валового регионального продукта региона.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Так, на долю автомобилестроения приходится около 7% от занятых в экономике региона, на долю производства прочих транспортных средств и оборудования приходится 4,7% занятого населения региона. Аналогичные ощутимые доли в экономике региона занимают и секторы производства готовых металлических изделий, производства электрического оборудования, машин и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1429-8E5D-40A9-86C3-6CA7527930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88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сожалению,</a:t>
            </a:r>
            <a:r>
              <a:rPr lang="ru-RU" baseline="0" dirty="0" smtClean="0"/>
              <a:t> можно констатировать, что проблема низкой производительности труда для Самарской области является актуальной.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состоянию на</a:t>
            </a:r>
            <a:r>
              <a:rPr lang="ru-RU" baseline="0" dirty="0" smtClean="0"/>
              <a:t> 2017 год Самарская область имеет существенные отклонения от среднего уровня производительности труда, от 28 до 81 процента, со странами Организации экономического сотрудничества и развития в приоритетных секторах экономики, основу которых составляют высокотехнологичные производства обрабатывающего сектора. Указанные секторы экономики формируют 8,3% Валового регионального продукта региона.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Так, на долю автомобилестроения приходится около 7% от занятых в экономике региона, на долю производства прочих транспортных средств и оборудования приходится 4,7% занятого населения региона. Аналогичные ощутимые доли в экономике региона занимают и секторы производства готовых металлических изделий, производства электрического оборудования, машин и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1429-8E5D-40A9-86C3-6CA75279304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090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сожалению,</a:t>
            </a:r>
            <a:r>
              <a:rPr lang="ru-RU" baseline="0" dirty="0" smtClean="0"/>
              <a:t> можно констатировать, что проблема низкой производительности труда для Самарской области является актуальной.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состоянию на</a:t>
            </a:r>
            <a:r>
              <a:rPr lang="ru-RU" baseline="0" dirty="0" smtClean="0"/>
              <a:t> 2017 год Самарская область имеет существенные отклонения от среднего уровня производительности труда, от 28 до 81 процента, со странами Организации экономического сотрудничества и развития в приоритетных секторах экономики, основу которых составляют высокотехнологичные производства обрабатывающего сектора. Указанные секторы экономики формируют 8,3% Валового регионального продукта региона.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Так, на долю автомобилестроения приходится около 7% от занятых в экономике региона, на долю производства прочих транспортных средств и оборудования приходится 4,7% занятого населения региона. Аналогичные ощутимые доли в экономике региона занимают и секторы производства готовых металлических изделий, производства электрического оборудования, машин и оборудования.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1429-8E5D-40A9-86C3-6CA7527930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784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19125" y="800100"/>
            <a:ext cx="5349875" cy="4013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B985CD-26B2-4D69-9A8B-80317CA15B4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94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D973-E84A-4AA7-B3D4-6FE64077DEC9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71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01599-88A5-4577-96DB-1A67175BD72F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5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7D8FA-4783-4271-B3AA-DEAF87DC4C19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76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01EA-BBD4-4491-A3F8-2BBB817EE5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94BD5-9DE4-4E67-8855-4827C44EE247}" type="datetime1">
              <a:rPr lang="ru-RU" smtClean="0"/>
              <a:t>16.11.2018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202484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98F2-FCA9-498B-AD59-D6AC65787347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20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D105-ECE2-4C93-BBC4-0DBD6C7EFF27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93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3C77-7F65-488D-A166-D70220A0B011}" type="datetime1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91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09BD-F924-43B3-BAF8-ECE540ACC71B}" type="datetime1">
              <a:rPr lang="ru-RU" smtClean="0"/>
              <a:t>16.11.2018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3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0356-858D-427C-AF19-F4378C2475FA}" type="datetime1">
              <a:rPr lang="ru-RU" smtClean="0"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8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1DCF-0ABE-4400-8A13-CE6B68A34695}" type="datetime1">
              <a:rPr lang="ru-RU" smtClean="0"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3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C440-FA96-48FD-BDB9-7D061A7C681D}" type="datetime1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64603-341B-467C-8CC8-86182E3A3829}" type="datetime1">
              <a:rPr lang="ru-RU" smtClean="0"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2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AF90D-38C2-4985-96F6-3F8D97CE3F62}" type="datetime1">
              <a:rPr lang="ru-RU" smtClean="0"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3217-6700-46AC-9D54-66BC65188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info@cik63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8"/>
          <p:cNvSpPr>
            <a:spLocks noChangeArrowheads="1"/>
          </p:cNvSpPr>
          <p:nvPr/>
        </p:nvSpPr>
        <p:spPr bwMode="auto">
          <a:xfrm>
            <a:off x="0" y="54278"/>
            <a:ext cx="9086096" cy="6384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Cambria" pitchFamily="18" charset="0"/>
              </a:rPr>
              <a:t>Государственное автономное учреждение Самарской области</a:t>
            </a:r>
          </a:p>
        </p:txBody>
      </p:sp>
      <p:pic>
        <p:nvPicPr>
          <p:cNvPr id="27652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296" y="584684"/>
            <a:ext cx="514750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3" y="3212976"/>
            <a:ext cx="8890635" cy="1631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rIns="0" anchor="ctr"/>
          <a:lstStyle/>
          <a:p>
            <a:pPr algn="ctr"/>
            <a:r>
              <a:rPr lang="ru-RU" sz="2400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Проблемы </a:t>
            </a:r>
            <a: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Организации проектов</a:t>
            </a:r>
            <a:b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</a:br>
            <a: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и </a:t>
            </a:r>
            <a:r>
              <a:rPr lang="ru-RU" sz="2400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команд улучшений </a:t>
            </a:r>
            <a: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/>
            </a:r>
            <a:b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</a:br>
            <a: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на </a:t>
            </a:r>
            <a:r>
              <a:rPr lang="ru-RU" sz="2400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основе опыта работы регионального центра компетенций с предприятиями Самарской области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010909"/>
            <a:ext cx="9086096" cy="7603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РЕГИОНАЛЬНЫЙ ЦЕНТР КОМПЕТЕНЦИЙ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в сфере производительности труда</a:t>
            </a:r>
            <a:endParaRPr lang="ru-RU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8230" y="5431864"/>
            <a:ext cx="5506258" cy="138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rIns="0" anchor="ctr"/>
          <a:lstStyle>
            <a:defPPr>
              <a:defRPr lang="ru-RU"/>
            </a:defPPr>
            <a:lvl1pPr algn="ctr">
              <a:defRPr sz="2400" b="1" cap="all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defRPr>
            </a:lvl1pPr>
          </a:lstStyle>
          <a:p>
            <a:pPr algn="l"/>
            <a:r>
              <a:rPr lang="ru-RU" sz="1600" cap="none" dirty="0" smtClean="0"/>
              <a:t>Шабанова Евгения Александровна</a:t>
            </a:r>
            <a:endParaRPr lang="ru-RU" sz="1600" cap="none" dirty="0"/>
          </a:p>
          <a:p>
            <a:pPr algn="l"/>
            <a:endParaRPr lang="ru-RU" sz="1600" cap="none" dirty="0" smtClean="0"/>
          </a:p>
          <a:p>
            <a:pPr algn="l"/>
            <a:r>
              <a:rPr lang="ru-RU" sz="1600" cap="none" dirty="0" smtClean="0"/>
              <a:t>Заместитель руководителя Регионального </a:t>
            </a:r>
            <a:r>
              <a:rPr lang="ru-RU" sz="1600" cap="none" dirty="0"/>
              <a:t>центра компетенций в сфере производительности труда</a:t>
            </a:r>
          </a:p>
        </p:txBody>
      </p:sp>
    </p:spTree>
    <p:extLst>
      <p:ext uri="{BB962C8B-B14F-4D97-AF65-F5344CB8AC3E}">
        <p14:creationId xmlns:p14="http://schemas.microsoft.com/office/powerpoint/2010/main" val="634698739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465009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8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FFFFFF"/>
                </a:solidFill>
              </a:rPr>
              <a:t>Проблемы в реализации проектов улучшений</a:t>
            </a:r>
            <a:endParaRPr lang="ru-RU" sz="3200" b="1" dirty="0">
              <a:solidFill>
                <a:srgbClr val="FFFFFF"/>
              </a:solidFill>
            </a:endParaRPr>
          </a:p>
        </p:txBody>
      </p:sp>
      <p:pic>
        <p:nvPicPr>
          <p:cNvPr id="14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527800"/>
            <a:ext cx="16081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39329912"/>
              </p:ext>
            </p:extLst>
          </p:nvPr>
        </p:nvGraphicFramePr>
        <p:xfrm>
          <a:off x="359532" y="965277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096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908207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8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FFFFFF"/>
                </a:solidFill>
              </a:rPr>
              <a:t>Незаинтересованность и сопротивление персонала</a:t>
            </a:r>
            <a:endParaRPr lang="ru-RU" sz="3200" b="1" dirty="0">
              <a:solidFill>
                <a:srgbClr val="FFFFFF"/>
              </a:solidFill>
            </a:endParaRPr>
          </a:p>
        </p:txBody>
      </p:sp>
      <p:pic>
        <p:nvPicPr>
          <p:cNvPr id="14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527800"/>
            <a:ext cx="16081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02751488"/>
              </p:ext>
            </p:extLst>
          </p:nvPr>
        </p:nvGraphicFramePr>
        <p:xfrm>
          <a:off x="287524" y="1059375"/>
          <a:ext cx="8568952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507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465009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8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FFFFFF"/>
                </a:solidFill>
              </a:rPr>
              <a:t>Последовательность изменений (модель </a:t>
            </a:r>
            <a:r>
              <a:rPr lang="en-US" sz="3200" b="1" dirty="0" smtClean="0">
                <a:solidFill>
                  <a:srgbClr val="FFFFFF"/>
                </a:solidFill>
              </a:rPr>
              <a:t>ADKAR)</a:t>
            </a:r>
            <a:endParaRPr lang="ru-RU" sz="3200" b="1" dirty="0">
              <a:solidFill>
                <a:srgbClr val="FFFFFF"/>
              </a:solidFill>
            </a:endParaRPr>
          </a:p>
        </p:txBody>
      </p:sp>
      <p:pic>
        <p:nvPicPr>
          <p:cNvPr id="14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527800"/>
            <a:ext cx="16081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3524223"/>
              </p:ext>
            </p:extLst>
          </p:nvPr>
        </p:nvGraphicFramePr>
        <p:xfrm>
          <a:off x="323528" y="620688"/>
          <a:ext cx="867696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39564" y="729927"/>
            <a:ext cx="8856984" cy="2195017"/>
          </a:xfrm>
          <a:prstGeom prst="roundRect">
            <a:avLst/>
          </a:prstGeom>
          <a:solidFill>
            <a:schemeClr val="accent1"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Подготовительная фаза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564" y="2996952"/>
            <a:ext cx="8856984" cy="1296144"/>
          </a:xfrm>
          <a:prstGeom prst="roundRect">
            <a:avLst/>
          </a:prstGeom>
          <a:solidFill>
            <a:schemeClr val="accent3"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Фаза развертывания проекта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9564" y="4365104"/>
            <a:ext cx="8856984" cy="973337"/>
          </a:xfrm>
          <a:prstGeom prst="roundRect">
            <a:avLst/>
          </a:prstGeom>
          <a:solidFill>
            <a:schemeClr val="accent2"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Фаза совершенствования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733255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Выявляйте, выращивайте и поощряйте лидеров и командных игроков!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3363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1">
        <p:bldAsOne/>
      </p:bldGraphic>
      <p:bldP spid="3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465009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8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FFFFFF"/>
                </a:solidFill>
              </a:rPr>
              <a:t>Проблемы организации проектов улучшений</a:t>
            </a:r>
            <a:endParaRPr lang="ru-RU" sz="3200" b="1" dirty="0">
              <a:solidFill>
                <a:srgbClr val="FFFFFF"/>
              </a:solidFill>
            </a:endParaRPr>
          </a:p>
        </p:txBody>
      </p:sp>
      <p:pic>
        <p:nvPicPr>
          <p:cNvPr id="14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527800"/>
            <a:ext cx="16081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620688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000" dirty="0" smtClean="0"/>
              <a:t>Проблемы с выбором потока для улучшений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Выбор потока, приносящего малый вклад в выручку предприятия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Сложности с выделением групп многономенклатурных позиций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Выбор для улучшений только части потока</a:t>
            </a:r>
          </a:p>
          <a:p>
            <a:pPr>
              <a:lnSpc>
                <a:spcPct val="150000"/>
              </a:lnSpc>
            </a:pP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 smtClean="0"/>
              <a:t>2. Проблемы с постановкой целей проекта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Отсутствие мониторинга текущих показателей производства – сменно-суточного задания, времени переналадки оборудования, времени от поступления материала до отгрузки готовой продукции, коэффициента загрузки оборудования и др.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Плановые показатели увеличены равномерно по проекту без привязки к </a:t>
            </a:r>
            <a:br>
              <a:rPr lang="ru-RU" sz="2000" dirty="0" smtClean="0"/>
            </a:br>
            <a:r>
              <a:rPr lang="ru-RU" sz="2000" dirty="0" smtClean="0"/>
              <a:t>конкретным мероприятиям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smtClean="0"/>
              <a:t>Показатели </a:t>
            </a:r>
            <a:r>
              <a:rPr lang="ru-RU" sz="2000" smtClean="0"/>
              <a:t>не амбициозны </a:t>
            </a:r>
            <a:r>
              <a:rPr lang="ru-RU" sz="2000" dirty="0" smtClean="0"/>
              <a:t>и не мотивируют на поиск новых решений.</a:t>
            </a:r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14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465009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8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3200" b="1" dirty="0" smtClean="0">
                <a:solidFill>
                  <a:srgbClr val="FFFFFF"/>
                </a:solidFill>
              </a:rPr>
              <a:t>Проблемы с постановкой целей</a:t>
            </a:r>
            <a:endParaRPr lang="ru-RU" sz="3200" b="1" dirty="0">
              <a:solidFill>
                <a:srgbClr val="FFFFFF"/>
              </a:solidFill>
            </a:endParaRPr>
          </a:p>
        </p:txBody>
      </p:sp>
      <p:pic>
        <p:nvPicPr>
          <p:cNvPr id="14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527800"/>
            <a:ext cx="16081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94958"/>
              </p:ext>
            </p:extLst>
          </p:nvPr>
        </p:nvGraphicFramePr>
        <p:xfrm>
          <a:off x="791837" y="908720"/>
          <a:ext cx="7488832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6067"/>
                <a:gridCol w="1548429"/>
                <a:gridCol w="1512168"/>
                <a:gridCol w="1512168"/>
              </a:tblGrid>
              <a:tr h="85206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</a:t>
                      </a:r>
                      <a:r>
                        <a:rPr lang="ru-RU" sz="20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показатель</a:t>
                      </a:r>
                      <a:endParaRPr lang="ru-RU" sz="2000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Целевой показатель</a:t>
                      </a:r>
                      <a:endParaRPr lang="ru-RU" sz="2000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 идеального состояния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523">
                <a:tc>
                  <a:txBody>
                    <a:bodyPr/>
                    <a:lstStyle/>
                    <a:p>
                      <a:pPr marL="0" indent="0" algn="l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1. ВПП потока производства тяги, мин.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5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НЗП в потоке производства тяг,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1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Персонал ЦРТ, занятый в пр-ве тяг, чел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ая выноска 1"/>
          <p:cNvSpPr/>
          <p:nvPr/>
        </p:nvSpPr>
        <p:spPr>
          <a:xfrm>
            <a:off x="539552" y="4221088"/>
            <a:ext cx="2664296" cy="1944216"/>
          </a:xfrm>
          <a:prstGeom prst="wedgeRectCallout">
            <a:avLst>
              <a:gd name="adj1" fmla="val 97382"/>
              <a:gd name="adj2" fmla="val -65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данных о текущих показателях. Слишком объемные расчеты</a:t>
            </a:r>
            <a:endParaRPr lang="ru-RU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3333172" y="4221088"/>
            <a:ext cx="2664296" cy="1944216"/>
          </a:xfrm>
          <a:prstGeom prst="wedgeRectCallout">
            <a:avLst>
              <a:gd name="adj1" fmla="val 52712"/>
              <a:gd name="adj2" fmla="val -66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Сложно </a:t>
            </a:r>
            <a:r>
              <a:rPr lang="ru-RU" dirty="0" smtClean="0"/>
              <a:t>прогнозировать </a:t>
            </a:r>
            <a:r>
              <a:rPr lang="ru-RU" dirty="0" smtClean="0"/>
              <a:t>показатели производительности. Нет годовых планов производства </a:t>
            </a:r>
            <a:r>
              <a:rPr lang="en-US" dirty="0" smtClean="0"/>
              <a:t>/</a:t>
            </a:r>
            <a:r>
              <a:rPr lang="ru-RU" dirty="0" smtClean="0"/>
              <a:t> продаж</a:t>
            </a:r>
            <a:endParaRPr lang="ru-RU" dirty="0"/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6126792" y="4221088"/>
            <a:ext cx="2606980" cy="1944216"/>
          </a:xfrm>
          <a:prstGeom prst="wedgeRectCallout">
            <a:avLst>
              <a:gd name="adj1" fmla="val 2747"/>
              <a:gd name="adj2" fmla="val -662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слишком отдаленное будущее. У предприятия нет стратегии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4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8"/>
          <p:cNvSpPr>
            <a:spLocks noChangeArrowheads="1"/>
          </p:cNvSpPr>
          <p:nvPr/>
        </p:nvSpPr>
        <p:spPr bwMode="auto">
          <a:xfrm>
            <a:off x="3419872" y="54278"/>
            <a:ext cx="5666224" cy="6384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Cambria" pitchFamily="18" charset="0"/>
              </a:rPr>
              <a:t>Государственное автономное учреждение Самарской области</a:t>
            </a:r>
          </a:p>
        </p:txBody>
      </p:sp>
      <p:pic>
        <p:nvPicPr>
          <p:cNvPr id="27652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946" y="642757"/>
            <a:ext cx="514750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3" y="2780928"/>
            <a:ext cx="8890635" cy="1631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rIns="0" anchor="ctr"/>
          <a:lstStyle/>
          <a:p>
            <a:pPr algn="ctr"/>
            <a:r>
              <a:rPr lang="ru-RU" sz="2400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СПАСИБО ЗА ВНИМАНИЕ!</a:t>
            </a:r>
            <a:endParaRPr lang="ru-RU" sz="2400" b="1" cap="all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419872" y="2010909"/>
            <a:ext cx="5666224" cy="7603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РЕГИОНАЛЬНЫЙ ЦЕНТР КОМПЕТЕНЦИЙ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в сфере производительности труда</a:t>
            </a:r>
            <a:endParaRPr lang="ru-RU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4729704"/>
            <a:ext cx="5506258" cy="1381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rIns="0" anchor="ctr"/>
          <a:lstStyle>
            <a:defPPr>
              <a:defRPr lang="ru-RU"/>
            </a:defPPr>
            <a:lvl1pPr algn="ctr">
              <a:defRPr sz="2400" b="1" cap="all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defRPr>
            </a:lvl1pPr>
          </a:lstStyle>
          <a:p>
            <a:pPr algn="l"/>
            <a:r>
              <a:rPr lang="ru-RU" sz="1600" cap="none" dirty="0"/>
              <a:t>Шабанова Евгения Александровна</a:t>
            </a:r>
          </a:p>
          <a:p>
            <a:pPr algn="l"/>
            <a:endParaRPr lang="ru-RU" sz="1600" cap="none" dirty="0"/>
          </a:p>
          <a:p>
            <a:pPr algn="l"/>
            <a:r>
              <a:rPr lang="ru-RU" sz="1600" cap="none" dirty="0"/>
              <a:t>Заместитель руководителя Регионального центра компетенций в сфере производительности труда</a:t>
            </a:r>
          </a:p>
          <a:p>
            <a:pPr algn="l"/>
            <a:endParaRPr lang="ru-RU" sz="1600" cap="none" dirty="0"/>
          </a:p>
          <a:p>
            <a:pPr algn="l"/>
            <a:r>
              <a:rPr lang="en-US" sz="1600" cap="none" dirty="0" smtClean="0">
                <a:hlinkClick r:id="rId4"/>
              </a:rPr>
              <a:t>info@cik63.ru</a:t>
            </a:r>
            <a:endParaRPr lang="en-US" sz="1600" cap="none" dirty="0" smtClean="0"/>
          </a:p>
          <a:p>
            <a:pPr algn="l"/>
            <a:r>
              <a:rPr lang="en-US" sz="1600" cap="none" dirty="0" smtClean="0"/>
              <a:t>(846) 993-86-00</a:t>
            </a:r>
            <a:endParaRPr lang="ru-RU" sz="1600" cap="none" dirty="0"/>
          </a:p>
        </p:txBody>
      </p:sp>
    </p:spTree>
    <p:extLst>
      <p:ext uri="{BB962C8B-B14F-4D97-AF65-F5344CB8AC3E}">
        <p14:creationId xmlns:p14="http://schemas.microsoft.com/office/powerpoint/2010/main" val="1624996314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1092</Words>
  <Application>Microsoft Office PowerPoint</Application>
  <PresentationFormat>Экран (4:3)</PresentationFormat>
  <Paragraphs>107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 Шабанова</dc:creator>
  <cp:lastModifiedBy>Евгения Шабанова</cp:lastModifiedBy>
  <cp:revision>50</cp:revision>
  <cp:lastPrinted>2018-06-01T09:51:39Z</cp:lastPrinted>
  <dcterms:created xsi:type="dcterms:W3CDTF">2018-05-31T16:39:43Z</dcterms:created>
  <dcterms:modified xsi:type="dcterms:W3CDTF">2018-11-16T05:31:34Z</dcterms:modified>
</cp:coreProperties>
</file>